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60" r:id="rId3"/>
    <p:sldId id="259" r:id="rId4"/>
    <p:sldId id="262" r:id="rId5"/>
    <p:sldId id="313" r:id="rId6"/>
    <p:sldId id="312" r:id="rId7"/>
    <p:sldId id="314" r:id="rId8"/>
    <p:sldId id="315" r:id="rId9"/>
    <p:sldId id="316" r:id="rId10"/>
    <p:sldId id="317" r:id="rId11"/>
    <p:sldId id="318" r:id="rId12"/>
    <p:sldId id="286" r:id="rId13"/>
    <p:sldId id="319" r:id="rId14"/>
    <p:sldId id="331" r:id="rId15"/>
    <p:sldId id="332" r:id="rId16"/>
    <p:sldId id="320" r:id="rId17"/>
    <p:sldId id="321" r:id="rId18"/>
    <p:sldId id="322" r:id="rId19"/>
    <p:sldId id="323" r:id="rId20"/>
    <p:sldId id="295" r:id="rId21"/>
    <p:sldId id="282" r:id="rId22"/>
    <p:sldId id="324" r:id="rId23"/>
    <p:sldId id="325" r:id="rId24"/>
    <p:sldId id="326" r:id="rId25"/>
    <p:sldId id="327" r:id="rId26"/>
    <p:sldId id="292" r:id="rId27"/>
    <p:sldId id="328" r:id="rId28"/>
    <p:sldId id="329" r:id="rId29"/>
    <p:sldId id="330" r:id="rId3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868B"/>
    <a:srgbClr val="151517"/>
    <a:srgbClr val="1D1D1F"/>
    <a:srgbClr val="F5F5F7"/>
    <a:srgbClr val="C3C3C5"/>
    <a:srgbClr val="EE8865"/>
    <a:srgbClr val="B658CD"/>
    <a:srgbClr val="773BF1"/>
    <a:srgbClr val="DADA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989FE9-2EDB-467E-BCD6-6B4DD86C97AF}" v="277" dt="2024-04-10T10:44:31.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12" autoAdjust="0"/>
    <p:restoredTop sz="70971" autoAdjust="0"/>
  </p:normalViewPr>
  <p:slideViewPr>
    <p:cSldViewPr snapToGrid="0">
      <p:cViewPr varScale="1">
        <p:scale>
          <a:sx n="80" d="100"/>
          <a:sy n="80" d="100"/>
        </p:scale>
        <p:origin x="72" y="18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zemysław Sokołowski" userId="679dc00b-e69e-45f0-8878-fe5ced47bfd1" providerId="ADAL" clId="{DD989FE9-2EDB-467E-BCD6-6B4DD86C97AF}"/>
    <pc:docChg chg="undo redo custSel addSld delSld modSld sldOrd">
      <pc:chgData name="Przemysław Sokołowski" userId="679dc00b-e69e-45f0-8878-fe5ced47bfd1" providerId="ADAL" clId="{DD989FE9-2EDB-467E-BCD6-6B4DD86C97AF}" dt="2024-04-10T10:44:38.249" v="2452" actId="1076"/>
      <pc:docMkLst>
        <pc:docMk/>
      </pc:docMkLst>
      <pc:sldChg chg="modSp mod">
        <pc:chgData name="Przemysław Sokołowski" userId="679dc00b-e69e-45f0-8878-fe5ced47bfd1" providerId="ADAL" clId="{DD989FE9-2EDB-467E-BCD6-6B4DD86C97AF}" dt="2024-04-09T09:43:57.254" v="47" actId="20577"/>
        <pc:sldMkLst>
          <pc:docMk/>
          <pc:sldMk cId="3246901650" sldId="256"/>
        </pc:sldMkLst>
        <pc:spChg chg="mod">
          <ac:chgData name="Przemysław Sokołowski" userId="679dc00b-e69e-45f0-8878-fe5ced47bfd1" providerId="ADAL" clId="{DD989FE9-2EDB-467E-BCD6-6B4DD86C97AF}" dt="2024-04-09T09:43:50.220" v="26" actId="20577"/>
          <ac:spMkLst>
            <pc:docMk/>
            <pc:sldMk cId="3246901650" sldId="256"/>
            <ac:spMk id="12" creationId="{6EBE3888-12BA-EBF1-9F2A-BC2840F9BD8C}"/>
          </ac:spMkLst>
        </pc:spChg>
        <pc:spChg chg="mod">
          <ac:chgData name="Przemysław Sokołowski" userId="679dc00b-e69e-45f0-8878-fe5ced47bfd1" providerId="ADAL" clId="{DD989FE9-2EDB-467E-BCD6-6B4DD86C97AF}" dt="2024-04-09T09:43:57.254" v="47" actId="20577"/>
          <ac:spMkLst>
            <pc:docMk/>
            <pc:sldMk cId="3246901650" sldId="256"/>
            <ac:spMk id="13" creationId="{14817700-3583-FD46-35EC-D5660C3B8D36}"/>
          </ac:spMkLst>
        </pc:spChg>
      </pc:sldChg>
      <pc:sldChg chg="del">
        <pc:chgData name="Przemysław Sokołowski" userId="679dc00b-e69e-45f0-8878-fe5ced47bfd1" providerId="ADAL" clId="{DD989FE9-2EDB-467E-BCD6-6B4DD86C97AF}" dt="2024-04-09T11:41:09.078" v="489" actId="47"/>
        <pc:sldMkLst>
          <pc:docMk/>
          <pc:sldMk cId="2552418527" sldId="258"/>
        </pc:sldMkLst>
      </pc:sldChg>
      <pc:sldChg chg="addSp delSp modSp mod ord">
        <pc:chgData name="Przemysław Sokołowski" userId="679dc00b-e69e-45f0-8878-fe5ced47bfd1" providerId="ADAL" clId="{DD989FE9-2EDB-467E-BCD6-6B4DD86C97AF}" dt="2024-04-09T11:40:12.646" v="487" actId="1037"/>
        <pc:sldMkLst>
          <pc:docMk/>
          <pc:sldMk cId="2156204207" sldId="259"/>
        </pc:sldMkLst>
        <pc:spChg chg="add mod">
          <ac:chgData name="Przemysław Sokołowski" userId="679dc00b-e69e-45f0-8878-fe5ced47bfd1" providerId="ADAL" clId="{DD989FE9-2EDB-467E-BCD6-6B4DD86C97AF}" dt="2024-04-09T11:39:50.564" v="466" actId="1036"/>
          <ac:spMkLst>
            <pc:docMk/>
            <pc:sldMk cId="2156204207" sldId="259"/>
            <ac:spMk id="3" creationId="{EC1DD37B-05C0-B077-F7ED-6288F3190558}"/>
          </ac:spMkLst>
        </pc:spChg>
        <pc:spChg chg="del mod">
          <ac:chgData name="Przemysław Sokołowski" userId="679dc00b-e69e-45f0-8878-fe5ced47bfd1" providerId="ADAL" clId="{DD989FE9-2EDB-467E-BCD6-6B4DD86C97AF}" dt="2024-04-09T11:39:41.016" v="428" actId="478"/>
          <ac:spMkLst>
            <pc:docMk/>
            <pc:sldMk cId="2156204207" sldId="259"/>
            <ac:spMk id="38" creationId="{4C5E636B-B4C7-CF89-F7EA-22B29FD0F62E}"/>
          </ac:spMkLst>
        </pc:spChg>
        <pc:picChg chg="add del mod">
          <ac:chgData name="Przemysław Sokołowski" userId="679dc00b-e69e-45f0-8878-fe5ced47bfd1" providerId="ADAL" clId="{DD989FE9-2EDB-467E-BCD6-6B4DD86C97AF}" dt="2024-04-09T11:40:12.646" v="487" actId="1037"/>
          <ac:picMkLst>
            <pc:docMk/>
            <pc:sldMk cId="2156204207" sldId="259"/>
            <ac:picMk id="2" creationId="{E24E35AD-28CB-0F28-7B63-574EC5DB6F5B}"/>
          </ac:picMkLst>
        </pc:picChg>
        <pc:picChg chg="mod">
          <ac:chgData name="Przemysław Sokołowski" userId="679dc00b-e69e-45f0-8878-fe5ced47bfd1" providerId="ADAL" clId="{DD989FE9-2EDB-467E-BCD6-6B4DD86C97AF}" dt="2024-04-09T11:39:57.091" v="467" actId="1076"/>
          <ac:picMkLst>
            <pc:docMk/>
            <pc:sldMk cId="2156204207" sldId="259"/>
            <ac:picMk id="37" creationId="{A90676AB-423C-07C8-4CF4-1533A3467408}"/>
          </ac:picMkLst>
        </pc:picChg>
        <pc:picChg chg="mod">
          <ac:chgData name="Przemysław Sokołowski" userId="679dc00b-e69e-45f0-8878-fe5ced47bfd1" providerId="ADAL" clId="{DD989FE9-2EDB-467E-BCD6-6B4DD86C97AF}" dt="2024-04-09T11:40:12.646" v="487" actId="1037"/>
          <ac:picMkLst>
            <pc:docMk/>
            <pc:sldMk cId="2156204207" sldId="259"/>
            <ac:picMk id="39" creationId="{E2D73B08-2C33-40FE-9E6C-880514B81A2A}"/>
          </ac:picMkLst>
        </pc:picChg>
      </pc:sldChg>
      <pc:sldChg chg="addSp delSp modSp mod ord">
        <pc:chgData name="Przemysław Sokołowski" userId="679dc00b-e69e-45f0-8878-fe5ced47bfd1" providerId="ADAL" clId="{DD989FE9-2EDB-467E-BCD6-6B4DD86C97AF}" dt="2024-04-09T11:55:15.157" v="898" actId="20577"/>
        <pc:sldMkLst>
          <pc:docMk/>
          <pc:sldMk cId="3453455626" sldId="260"/>
        </pc:sldMkLst>
        <pc:spChg chg="add mod">
          <ac:chgData name="Przemysław Sokołowski" userId="679dc00b-e69e-45f0-8878-fe5ced47bfd1" providerId="ADAL" clId="{DD989FE9-2EDB-467E-BCD6-6B4DD86C97AF}" dt="2024-04-09T11:28:57.573" v="196" actId="1076"/>
          <ac:spMkLst>
            <pc:docMk/>
            <pc:sldMk cId="3453455626" sldId="260"/>
            <ac:spMk id="4" creationId="{D0F07BB6-A345-F489-0FB7-984322561685}"/>
          </ac:spMkLst>
        </pc:spChg>
        <pc:spChg chg="mod">
          <ac:chgData name="Przemysław Sokołowski" userId="679dc00b-e69e-45f0-8878-fe5ced47bfd1" providerId="ADAL" clId="{DD989FE9-2EDB-467E-BCD6-6B4DD86C97AF}" dt="2024-04-09T11:39:32.309" v="424" actId="14100"/>
          <ac:spMkLst>
            <pc:docMk/>
            <pc:sldMk cId="3453455626" sldId="260"/>
            <ac:spMk id="36" creationId="{7F4AD59A-766E-DA27-F70D-489248DBD3A4}"/>
          </ac:spMkLst>
        </pc:spChg>
        <pc:spChg chg="mod">
          <ac:chgData name="Przemysław Sokołowski" userId="679dc00b-e69e-45f0-8878-fe5ced47bfd1" providerId="ADAL" clId="{DD989FE9-2EDB-467E-BCD6-6B4DD86C97AF}" dt="2024-04-09T11:55:15.157" v="898" actId="20577"/>
          <ac:spMkLst>
            <pc:docMk/>
            <pc:sldMk cId="3453455626" sldId="260"/>
            <ac:spMk id="37" creationId="{9E8EA90C-60B1-1EF3-C677-357984034E18}"/>
          </ac:spMkLst>
        </pc:spChg>
        <pc:spChg chg="del">
          <ac:chgData name="Przemysław Sokołowski" userId="679dc00b-e69e-45f0-8878-fe5ced47bfd1" providerId="ADAL" clId="{DD989FE9-2EDB-467E-BCD6-6B4DD86C97AF}" dt="2024-04-09T10:40:14.379" v="56" actId="478"/>
          <ac:spMkLst>
            <pc:docMk/>
            <pc:sldMk cId="3453455626" sldId="260"/>
            <ac:spMk id="38" creationId="{3C306692-6500-30ED-8C4D-5E0C89CD6A0F}"/>
          </ac:spMkLst>
        </pc:spChg>
        <pc:spChg chg="del">
          <ac:chgData name="Przemysław Sokołowski" userId="679dc00b-e69e-45f0-8878-fe5ced47bfd1" providerId="ADAL" clId="{DD989FE9-2EDB-467E-BCD6-6B4DD86C97AF}" dt="2024-04-09T11:03:50.003" v="80" actId="478"/>
          <ac:spMkLst>
            <pc:docMk/>
            <pc:sldMk cId="3453455626" sldId="260"/>
            <ac:spMk id="39" creationId="{3387E5F3-4E06-B630-235F-0FB92626F413}"/>
          </ac:spMkLst>
        </pc:spChg>
        <pc:spChg chg="del">
          <ac:chgData name="Przemysław Sokołowski" userId="679dc00b-e69e-45f0-8878-fe5ced47bfd1" providerId="ADAL" clId="{DD989FE9-2EDB-467E-BCD6-6B4DD86C97AF}" dt="2024-04-09T11:03:52.014" v="82" actId="478"/>
          <ac:spMkLst>
            <pc:docMk/>
            <pc:sldMk cId="3453455626" sldId="260"/>
            <ac:spMk id="60" creationId="{99434312-AA2D-BFF6-5AA9-015E612D94B0}"/>
          </ac:spMkLst>
        </pc:spChg>
        <pc:spChg chg="del">
          <ac:chgData name="Przemysław Sokołowski" userId="679dc00b-e69e-45f0-8878-fe5ced47bfd1" providerId="ADAL" clId="{DD989FE9-2EDB-467E-BCD6-6B4DD86C97AF}" dt="2024-04-09T10:40:27.130" v="63" actId="478"/>
          <ac:spMkLst>
            <pc:docMk/>
            <pc:sldMk cId="3453455626" sldId="260"/>
            <ac:spMk id="61" creationId="{67178222-FB2A-1AC9-F0FF-13DD03B7833E}"/>
          </ac:spMkLst>
        </pc:spChg>
        <pc:spChg chg="del">
          <ac:chgData name="Przemysław Sokołowski" userId="679dc00b-e69e-45f0-8878-fe5ced47bfd1" providerId="ADAL" clId="{DD989FE9-2EDB-467E-BCD6-6B4DD86C97AF}" dt="2024-04-09T10:40:20.363" v="58" actId="478"/>
          <ac:spMkLst>
            <pc:docMk/>
            <pc:sldMk cId="3453455626" sldId="260"/>
            <ac:spMk id="63" creationId="{FA6CF049-FCAF-1056-1226-C717BF8D9D8C}"/>
          </ac:spMkLst>
        </pc:spChg>
        <pc:spChg chg="del">
          <ac:chgData name="Przemysław Sokołowski" userId="679dc00b-e69e-45f0-8878-fe5ced47bfd1" providerId="ADAL" clId="{DD989FE9-2EDB-467E-BCD6-6B4DD86C97AF}" dt="2024-04-09T10:40:22.463" v="60" actId="478"/>
          <ac:spMkLst>
            <pc:docMk/>
            <pc:sldMk cId="3453455626" sldId="260"/>
            <ac:spMk id="65" creationId="{19AD3FB5-FA48-B175-77BD-6909F3269477}"/>
          </ac:spMkLst>
        </pc:spChg>
        <pc:spChg chg="del">
          <ac:chgData name="Przemysław Sokołowski" userId="679dc00b-e69e-45f0-8878-fe5ced47bfd1" providerId="ADAL" clId="{DD989FE9-2EDB-467E-BCD6-6B4DD86C97AF}" dt="2024-04-09T11:04:26.762" v="95" actId="478"/>
          <ac:spMkLst>
            <pc:docMk/>
            <pc:sldMk cId="3453455626" sldId="260"/>
            <ac:spMk id="67" creationId="{391A7403-1490-FB44-C341-AF48814F6536}"/>
          </ac:spMkLst>
        </pc:spChg>
        <pc:spChg chg="del">
          <ac:chgData name="Przemysław Sokołowski" userId="679dc00b-e69e-45f0-8878-fe5ced47bfd1" providerId="ADAL" clId="{DD989FE9-2EDB-467E-BCD6-6B4DD86C97AF}" dt="2024-04-09T11:03:48.939" v="79" actId="478"/>
          <ac:spMkLst>
            <pc:docMk/>
            <pc:sldMk cId="3453455626" sldId="260"/>
            <ac:spMk id="68" creationId="{8A8C125A-48F0-C0CC-EEA5-6D948A1D6733}"/>
          </ac:spMkLst>
        </pc:spChg>
        <pc:spChg chg="del mod">
          <ac:chgData name="Przemysław Sokołowski" userId="679dc00b-e69e-45f0-8878-fe5ced47bfd1" providerId="ADAL" clId="{DD989FE9-2EDB-467E-BCD6-6B4DD86C97AF}" dt="2024-04-09T11:03:43.974" v="75" actId="478"/>
          <ac:spMkLst>
            <pc:docMk/>
            <pc:sldMk cId="3453455626" sldId="260"/>
            <ac:spMk id="70" creationId="{0FFE3528-21BC-7789-552D-E89A1BB206FD}"/>
          </ac:spMkLst>
        </pc:spChg>
        <pc:spChg chg="del">
          <ac:chgData name="Przemysław Sokołowski" userId="679dc00b-e69e-45f0-8878-fe5ced47bfd1" providerId="ADAL" clId="{DD989FE9-2EDB-467E-BCD6-6B4DD86C97AF}" dt="2024-04-09T11:04:27.962" v="96" actId="478"/>
          <ac:spMkLst>
            <pc:docMk/>
            <pc:sldMk cId="3453455626" sldId="260"/>
            <ac:spMk id="73" creationId="{EC435C76-A5DE-2244-B391-25886DA4B268}"/>
          </ac:spMkLst>
        </pc:spChg>
        <pc:spChg chg="del">
          <ac:chgData name="Przemysław Sokołowski" userId="679dc00b-e69e-45f0-8878-fe5ced47bfd1" providerId="ADAL" clId="{DD989FE9-2EDB-467E-BCD6-6B4DD86C97AF}" dt="2024-04-09T11:03:47.798" v="78" actId="478"/>
          <ac:spMkLst>
            <pc:docMk/>
            <pc:sldMk cId="3453455626" sldId="260"/>
            <ac:spMk id="74" creationId="{DF01F5DA-9FFD-CAC4-15EB-EE65109CBB3F}"/>
          </ac:spMkLst>
        </pc:spChg>
        <pc:spChg chg="del">
          <ac:chgData name="Przemysław Sokołowski" userId="679dc00b-e69e-45f0-8878-fe5ced47bfd1" providerId="ADAL" clId="{DD989FE9-2EDB-467E-BCD6-6B4DD86C97AF}" dt="2024-04-09T11:03:45.196" v="76" actId="478"/>
          <ac:spMkLst>
            <pc:docMk/>
            <pc:sldMk cId="3453455626" sldId="260"/>
            <ac:spMk id="76" creationId="{4F32C96D-74DE-0A0C-E39E-61232FBD556A}"/>
          </ac:spMkLst>
        </pc:spChg>
        <pc:spChg chg="del">
          <ac:chgData name="Przemysław Sokołowski" userId="679dc00b-e69e-45f0-8878-fe5ced47bfd1" providerId="ADAL" clId="{DD989FE9-2EDB-467E-BCD6-6B4DD86C97AF}" dt="2024-04-09T10:40:24.602" v="62" actId="478"/>
          <ac:spMkLst>
            <pc:docMk/>
            <pc:sldMk cId="3453455626" sldId="260"/>
            <ac:spMk id="81" creationId="{E9FCEF2A-9D31-45DB-E7F6-53ECFA2C4958}"/>
          </ac:spMkLst>
        </pc:spChg>
        <pc:spChg chg="del">
          <ac:chgData name="Przemysław Sokołowski" userId="679dc00b-e69e-45f0-8878-fe5ced47bfd1" providerId="ADAL" clId="{DD989FE9-2EDB-467E-BCD6-6B4DD86C97AF}" dt="2024-04-09T10:40:29.214" v="65" actId="478"/>
          <ac:spMkLst>
            <pc:docMk/>
            <pc:sldMk cId="3453455626" sldId="260"/>
            <ac:spMk id="82" creationId="{0195C474-DA01-2ECA-E96C-B641A6C5EAD4}"/>
          </ac:spMkLst>
        </pc:spChg>
        <pc:spChg chg="del">
          <ac:chgData name="Przemysław Sokołowski" userId="679dc00b-e69e-45f0-8878-fe5ced47bfd1" providerId="ADAL" clId="{DD989FE9-2EDB-467E-BCD6-6B4DD86C97AF}" dt="2024-04-09T10:40:33.040" v="68" actId="478"/>
          <ac:spMkLst>
            <pc:docMk/>
            <pc:sldMk cId="3453455626" sldId="260"/>
            <ac:spMk id="83" creationId="{43B74B86-2BBF-015D-3B98-4C9ACE6CBD99}"/>
          </ac:spMkLst>
        </pc:spChg>
        <pc:picChg chg="add mod">
          <ac:chgData name="Przemysław Sokołowski" userId="679dc00b-e69e-45f0-8878-fe5ced47bfd1" providerId="ADAL" clId="{DD989FE9-2EDB-467E-BCD6-6B4DD86C97AF}" dt="2024-04-09T11:41:01.005" v="488"/>
          <ac:picMkLst>
            <pc:docMk/>
            <pc:sldMk cId="3453455626" sldId="260"/>
            <ac:picMk id="10" creationId="{1DEE2D26-0F60-B4E3-4120-83B9BC37125E}"/>
          </ac:picMkLst>
        </pc:picChg>
        <pc:picChg chg="del">
          <ac:chgData name="Przemysław Sokołowski" userId="679dc00b-e69e-45f0-8878-fe5ced47bfd1" providerId="ADAL" clId="{DD989FE9-2EDB-467E-BCD6-6B4DD86C97AF}" dt="2024-04-09T10:40:28.360" v="64" actId="478"/>
          <ac:picMkLst>
            <pc:docMk/>
            <pc:sldMk cId="3453455626" sldId="260"/>
            <ac:picMk id="31" creationId="{896FDCAD-29B7-8793-DEEA-19D04F7EBA6F}"/>
          </ac:picMkLst>
        </pc:picChg>
        <pc:picChg chg="del">
          <ac:chgData name="Przemysław Sokołowski" userId="679dc00b-e69e-45f0-8878-fe5ced47bfd1" providerId="ADAL" clId="{DD989FE9-2EDB-467E-BCD6-6B4DD86C97AF}" dt="2024-04-09T11:03:39.728" v="70" actId="478"/>
          <ac:picMkLst>
            <pc:docMk/>
            <pc:sldMk cId="3453455626" sldId="260"/>
            <ac:picMk id="33" creationId="{DA2C4576-00B2-EE63-0D1C-A25937820EA1}"/>
          </ac:picMkLst>
        </pc:picChg>
        <pc:picChg chg="del">
          <ac:chgData name="Przemysław Sokołowski" userId="679dc00b-e69e-45f0-8878-fe5ced47bfd1" providerId="ADAL" clId="{DD989FE9-2EDB-467E-BCD6-6B4DD86C97AF}" dt="2024-04-09T10:40:19.674" v="57" actId="478"/>
          <ac:picMkLst>
            <pc:docMk/>
            <pc:sldMk cId="3453455626" sldId="260"/>
            <ac:picMk id="35" creationId="{9BFE85FD-2D54-DE94-EC4F-95CA12A32DFE}"/>
          </ac:picMkLst>
        </pc:picChg>
        <pc:picChg chg="del">
          <ac:chgData name="Przemysław Sokołowski" userId="679dc00b-e69e-45f0-8878-fe5ced47bfd1" providerId="ADAL" clId="{DD989FE9-2EDB-467E-BCD6-6B4DD86C97AF}" dt="2024-04-09T11:03:50.647" v="81" actId="478"/>
          <ac:picMkLst>
            <pc:docMk/>
            <pc:sldMk cId="3453455626" sldId="260"/>
            <ac:picMk id="40" creationId="{3078BA73-9F4F-3DBD-F416-6B516A2CAFE8}"/>
          </ac:picMkLst>
        </pc:picChg>
        <pc:picChg chg="del">
          <ac:chgData name="Przemysław Sokołowski" userId="679dc00b-e69e-45f0-8878-fe5ced47bfd1" providerId="ADAL" clId="{DD989FE9-2EDB-467E-BCD6-6B4DD86C97AF}" dt="2024-04-09T10:40:21.915" v="59" actId="478"/>
          <ac:picMkLst>
            <pc:docMk/>
            <pc:sldMk cId="3453455626" sldId="260"/>
            <ac:picMk id="62" creationId="{8CD2CB75-61F0-100F-3A7D-941473F9A52E}"/>
          </ac:picMkLst>
        </pc:picChg>
        <pc:picChg chg="del">
          <ac:chgData name="Przemysław Sokołowski" userId="679dc00b-e69e-45f0-8878-fe5ced47bfd1" providerId="ADAL" clId="{DD989FE9-2EDB-467E-BCD6-6B4DD86C97AF}" dt="2024-04-09T10:40:22.936" v="61" actId="478"/>
          <ac:picMkLst>
            <pc:docMk/>
            <pc:sldMk cId="3453455626" sldId="260"/>
            <ac:picMk id="64" creationId="{D1DE80A8-4A6B-A921-7689-784C86FC2DD7}"/>
          </ac:picMkLst>
        </pc:picChg>
        <pc:picChg chg="del">
          <ac:chgData name="Przemysław Sokołowski" userId="679dc00b-e69e-45f0-8878-fe5ced47bfd1" providerId="ADAL" clId="{DD989FE9-2EDB-467E-BCD6-6B4DD86C97AF}" dt="2024-04-09T11:03:40.201" v="71" actId="478"/>
          <ac:picMkLst>
            <pc:docMk/>
            <pc:sldMk cId="3453455626" sldId="260"/>
            <ac:picMk id="66" creationId="{C95693B1-A1C7-CA57-C092-8A9A7ED2BD2E}"/>
          </ac:picMkLst>
        </pc:picChg>
        <pc:picChg chg="del">
          <ac:chgData name="Przemysław Sokołowski" userId="679dc00b-e69e-45f0-8878-fe5ced47bfd1" providerId="ADAL" clId="{DD989FE9-2EDB-467E-BCD6-6B4DD86C97AF}" dt="2024-04-09T11:03:41.986" v="73" actId="478"/>
          <ac:picMkLst>
            <pc:docMk/>
            <pc:sldMk cId="3453455626" sldId="260"/>
            <ac:picMk id="69" creationId="{BCDE4CA0-0B31-1E1E-D8E1-20B0DD204175}"/>
          </ac:picMkLst>
        </pc:picChg>
        <pc:picChg chg="del">
          <ac:chgData name="Przemysław Sokołowski" userId="679dc00b-e69e-45f0-8878-fe5ced47bfd1" providerId="ADAL" clId="{DD989FE9-2EDB-467E-BCD6-6B4DD86C97AF}" dt="2024-04-09T11:03:41.041" v="72" actId="478"/>
          <ac:picMkLst>
            <pc:docMk/>
            <pc:sldMk cId="3453455626" sldId="260"/>
            <ac:picMk id="72" creationId="{7291BD5A-4D3D-0F14-F611-C3AC47E42CBC}"/>
          </ac:picMkLst>
        </pc:picChg>
        <pc:picChg chg="del">
          <ac:chgData name="Przemysław Sokołowski" userId="679dc00b-e69e-45f0-8878-fe5ced47bfd1" providerId="ADAL" clId="{DD989FE9-2EDB-467E-BCD6-6B4DD86C97AF}" dt="2024-04-09T11:03:46.231" v="77" actId="478"/>
          <ac:picMkLst>
            <pc:docMk/>
            <pc:sldMk cId="3453455626" sldId="260"/>
            <ac:picMk id="75" creationId="{F24136AE-5309-0545-C508-D6F6800A9329}"/>
          </ac:picMkLst>
        </pc:picChg>
        <pc:picChg chg="del">
          <ac:chgData name="Przemysław Sokołowski" userId="679dc00b-e69e-45f0-8878-fe5ced47bfd1" providerId="ADAL" clId="{DD989FE9-2EDB-467E-BCD6-6B4DD86C97AF}" dt="2024-04-09T10:40:29.874" v="66" actId="478"/>
          <ac:picMkLst>
            <pc:docMk/>
            <pc:sldMk cId="3453455626" sldId="260"/>
            <ac:picMk id="77" creationId="{AD9C39F5-F432-B36F-86F0-C5BABC7F9166}"/>
          </ac:picMkLst>
        </pc:picChg>
        <pc:picChg chg="del">
          <ac:chgData name="Przemysław Sokołowski" userId="679dc00b-e69e-45f0-8878-fe5ced47bfd1" providerId="ADAL" clId="{DD989FE9-2EDB-467E-BCD6-6B4DD86C97AF}" dt="2024-04-09T10:40:32.349" v="67" actId="478"/>
          <ac:picMkLst>
            <pc:docMk/>
            <pc:sldMk cId="3453455626" sldId="260"/>
            <ac:picMk id="80" creationId="{3E6614A6-42E0-6DA4-AE38-D89D1121C1B8}"/>
          </ac:picMkLst>
        </pc:picChg>
        <pc:picChg chg="del">
          <ac:chgData name="Przemysław Sokołowski" userId="679dc00b-e69e-45f0-8878-fe5ced47bfd1" providerId="ADAL" clId="{DD989FE9-2EDB-467E-BCD6-6B4DD86C97AF}" dt="2024-04-09T10:40:33.886" v="69" actId="478"/>
          <ac:picMkLst>
            <pc:docMk/>
            <pc:sldMk cId="3453455626" sldId="260"/>
            <ac:picMk id="84" creationId="{367394D3-6F8C-B4C7-AF13-DBD051DB7648}"/>
          </ac:picMkLst>
        </pc:picChg>
      </pc:sldChg>
      <pc:sldChg chg="modSp mod modNotesTx">
        <pc:chgData name="Przemysław Sokołowski" userId="679dc00b-e69e-45f0-8878-fe5ced47bfd1" providerId="ADAL" clId="{DD989FE9-2EDB-467E-BCD6-6B4DD86C97AF}" dt="2024-04-09T11:47:34.490" v="614"/>
        <pc:sldMkLst>
          <pc:docMk/>
          <pc:sldMk cId="900361300" sldId="262"/>
        </pc:sldMkLst>
        <pc:spChg chg="mod">
          <ac:chgData name="Przemysław Sokołowski" userId="679dc00b-e69e-45f0-8878-fe5ced47bfd1" providerId="ADAL" clId="{DD989FE9-2EDB-467E-BCD6-6B4DD86C97AF}" dt="2024-04-09T11:41:47.346" v="532" actId="14100"/>
          <ac:spMkLst>
            <pc:docMk/>
            <pc:sldMk cId="900361300" sldId="262"/>
            <ac:spMk id="12" creationId="{DA98D603-1267-DFB5-080C-95017BA95E13}"/>
          </ac:spMkLst>
        </pc:spChg>
        <pc:spChg chg="mod">
          <ac:chgData name="Przemysław Sokołowski" userId="679dc00b-e69e-45f0-8878-fe5ced47bfd1" providerId="ADAL" clId="{DD989FE9-2EDB-467E-BCD6-6B4DD86C97AF}" dt="2024-04-09T11:41:28.728" v="506" actId="20577"/>
          <ac:spMkLst>
            <pc:docMk/>
            <pc:sldMk cId="900361300" sldId="262"/>
            <ac:spMk id="13" creationId="{373CCB72-271E-0243-5E9A-ED3F70D56C8A}"/>
          </ac:spMkLst>
        </pc:spChg>
        <pc:spChg chg="mod">
          <ac:chgData name="Przemysław Sokołowski" userId="679dc00b-e69e-45f0-8878-fe5ced47bfd1" providerId="ADAL" clId="{DD989FE9-2EDB-467E-BCD6-6B4DD86C97AF}" dt="2024-04-09T11:47:24.660" v="613" actId="20577"/>
          <ac:spMkLst>
            <pc:docMk/>
            <pc:sldMk cId="900361300" sldId="262"/>
            <ac:spMk id="15" creationId="{5C953B6F-6B68-BA2D-9F72-0DEBA1668CF6}"/>
          </ac:spMkLst>
        </pc:spChg>
      </pc:sldChg>
      <pc:sldChg chg="del">
        <pc:chgData name="Przemysław Sokołowski" userId="679dc00b-e69e-45f0-8878-fe5ced47bfd1" providerId="ADAL" clId="{DD989FE9-2EDB-467E-BCD6-6B4DD86C97AF}" dt="2024-04-10T10:36:27.992" v="2429" actId="47"/>
        <pc:sldMkLst>
          <pc:docMk/>
          <pc:sldMk cId="2629402660" sldId="277"/>
        </pc:sldMkLst>
      </pc:sldChg>
      <pc:sldChg chg="del">
        <pc:chgData name="Przemysław Sokołowski" userId="679dc00b-e69e-45f0-8878-fe5ced47bfd1" providerId="ADAL" clId="{DD989FE9-2EDB-467E-BCD6-6B4DD86C97AF}" dt="2024-04-10T10:36:27.992" v="2429" actId="47"/>
        <pc:sldMkLst>
          <pc:docMk/>
          <pc:sldMk cId="2065878849" sldId="280"/>
        </pc:sldMkLst>
      </pc:sldChg>
      <pc:sldChg chg="addSp delSp modSp mod ord modNotesTx">
        <pc:chgData name="Przemysław Sokołowski" userId="679dc00b-e69e-45f0-8878-fe5ced47bfd1" providerId="ADAL" clId="{DD989FE9-2EDB-467E-BCD6-6B4DD86C97AF}" dt="2024-04-10T10:26:56.702" v="2103"/>
        <pc:sldMkLst>
          <pc:docMk/>
          <pc:sldMk cId="3982456786" sldId="282"/>
        </pc:sldMkLst>
        <pc:spChg chg="add mod">
          <ac:chgData name="Przemysław Sokołowski" userId="679dc00b-e69e-45f0-8878-fe5ced47bfd1" providerId="ADAL" clId="{DD989FE9-2EDB-467E-BCD6-6B4DD86C97AF}" dt="2024-04-10T10:17:39.664" v="2058" actId="20577"/>
          <ac:spMkLst>
            <pc:docMk/>
            <pc:sldMk cId="3982456786" sldId="282"/>
            <ac:spMk id="2" creationId="{3721B493-F135-0691-8E1F-AFFADA0BC777}"/>
          </ac:spMkLst>
        </pc:spChg>
        <pc:spChg chg="add mod">
          <ac:chgData name="Przemysław Sokołowski" userId="679dc00b-e69e-45f0-8878-fe5ced47bfd1" providerId="ADAL" clId="{DD989FE9-2EDB-467E-BCD6-6B4DD86C97AF}" dt="2024-04-10T10:19:00.620" v="2060" actId="207"/>
          <ac:spMkLst>
            <pc:docMk/>
            <pc:sldMk cId="3982456786" sldId="282"/>
            <ac:spMk id="3" creationId="{27AC90AC-E9B4-8A5D-8E38-9741ADCE381F}"/>
          </ac:spMkLst>
        </pc:spChg>
        <pc:spChg chg="add mod">
          <ac:chgData name="Przemysław Sokołowski" userId="679dc00b-e69e-45f0-8878-fe5ced47bfd1" providerId="ADAL" clId="{DD989FE9-2EDB-467E-BCD6-6B4DD86C97AF}" dt="2024-04-10T10:17:23.041" v="2042"/>
          <ac:spMkLst>
            <pc:docMk/>
            <pc:sldMk cId="3982456786" sldId="282"/>
            <ac:spMk id="4" creationId="{7CB219EB-5F4B-5F8B-746C-4C6876D9FB88}"/>
          </ac:spMkLst>
        </pc:spChg>
        <pc:spChg chg="add mod">
          <ac:chgData name="Przemysław Sokołowski" userId="679dc00b-e69e-45f0-8878-fe5ced47bfd1" providerId="ADAL" clId="{DD989FE9-2EDB-467E-BCD6-6B4DD86C97AF}" dt="2024-04-10T10:26:21.048" v="2062"/>
          <ac:spMkLst>
            <pc:docMk/>
            <pc:sldMk cId="3982456786" sldId="282"/>
            <ac:spMk id="5" creationId="{6CE2F84C-73B3-D4EF-4DF4-3035761D1106}"/>
          </ac:spMkLst>
        </pc:spChg>
        <pc:spChg chg="add mod">
          <ac:chgData name="Przemysław Sokołowski" userId="679dc00b-e69e-45f0-8878-fe5ced47bfd1" providerId="ADAL" clId="{DD989FE9-2EDB-467E-BCD6-6B4DD86C97AF}" dt="2024-04-10T10:26:40.685" v="2084" actId="20577"/>
          <ac:spMkLst>
            <pc:docMk/>
            <pc:sldMk cId="3982456786" sldId="282"/>
            <ac:spMk id="6" creationId="{0435E2E8-2696-16D5-795A-D30E6146E0C1}"/>
          </ac:spMkLst>
        </pc:spChg>
        <pc:spChg chg="del">
          <ac:chgData name="Przemysław Sokołowski" userId="679dc00b-e69e-45f0-8878-fe5ced47bfd1" providerId="ADAL" clId="{DD989FE9-2EDB-467E-BCD6-6B4DD86C97AF}" dt="2024-04-10T10:17:18.582" v="2041" actId="478"/>
          <ac:spMkLst>
            <pc:docMk/>
            <pc:sldMk cId="3982456786" sldId="282"/>
            <ac:spMk id="7" creationId="{2727D650-CF57-5E46-A7D8-BB25AFE2B6B9}"/>
          </ac:spMkLst>
        </pc:spChg>
        <pc:spChg chg="add mod">
          <ac:chgData name="Przemysław Sokołowski" userId="679dc00b-e69e-45f0-8878-fe5ced47bfd1" providerId="ADAL" clId="{DD989FE9-2EDB-467E-BCD6-6B4DD86C97AF}" dt="2024-04-10T10:26:43.701" v="2092" actId="20577"/>
          <ac:spMkLst>
            <pc:docMk/>
            <pc:sldMk cId="3982456786" sldId="282"/>
            <ac:spMk id="8" creationId="{FAAF2DB7-79D5-A5BF-EBCC-E3AFEF266930}"/>
          </ac:spMkLst>
        </pc:spChg>
        <pc:spChg chg="del">
          <ac:chgData name="Przemysław Sokołowski" userId="679dc00b-e69e-45f0-8878-fe5ced47bfd1" providerId="ADAL" clId="{DD989FE9-2EDB-467E-BCD6-6B4DD86C97AF}" dt="2024-04-10T10:17:18.582" v="2041" actId="478"/>
          <ac:spMkLst>
            <pc:docMk/>
            <pc:sldMk cId="3982456786" sldId="282"/>
            <ac:spMk id="9" creationId="{38A20AEC-B817-7F89-6386-3FFA3042B876}"/>
          </ac:spMkLst>
        </pc:spChg>
        <pc:spChg chg="del">
          <ac:chgData name="Przemysław Sokołowski" userId="679dc00b-e69e-45f0-8878-fe5ced47bfd1" providerId="ADAL" clId="{DD989FE9-2EDB-467E-BCD6-6B4DD86C97AF}" dt="2024-04-10T10:17:18.582" v="2041" actId="478"/>
          <ac:spMkLst>
            <pc:docMk/>
            <pc:sldMk cId="3982456786" sldId="282"/>
            <ac:spMk id="10" creationId="{840F1D9E-0CB8-BFF3-C361-60FDC67CC6F3}"/>
          </ac:spMkLst>
        </pc:spChg>
        <pc:spChg chg="add mod">
          <ac:chgData name="Przemysław Sokołowski" userId="679dc00b-e69e-45f0-8878-fe5ced47bfd1" providerId="ADAL" clId="{DD989FE9-2EDB-467E-BCD6-6B4DD86C97AF}" dt="2024-04-10T10:26:46.566" v="2100" actId="20577"/>
          <ac:spMkLst>
            <pc:docMk/>
            <pc:sldMk cId="3982456786" sldId="282"/>
            <ac:spMk id="13" creationId="{30CDF729-7103-71C5-CBE5-D72D3B0C86FB}"/>
          </ac:spMkLst>
        </pc:spChg>
        <pc:spChg chg="del">
          <ac:chgData name="Przemysław Sokołowski" userId="679dc00b-e69e-45f0-8878-fe5ced47bfd1" providerId="ADAL" clId="{DD989FE9-2EDB-467E-BCD6-6B4DD86C97AF}" dt="2024-04-10T10:26:10.774" v="2061" actId="478"/>
          <ac:spMkLst>
            <pc:docMk/>
            <pc:sldMk cId="3982456786" sldId="282"/>
            <ac:spMk id="63" creationId="{9E24A7D1-83AA-65BC-1455-2B9F71627E8D}"/>
          </ac:spMkLst>
        </pc:spChg>
        <pc:spChg chg="del">
          <ac:chgData name="Przemysław Sokołowski" userId="679dc00b-e69e-45f0-8878-fe5ced47bfd1" providerId="ADAL" clId="{DD989FE9-2EDB-467E-BCD6-6B4DD86C97AF}" dt="2024-04-10T10:26:10.774" v="2061" actId="478"/>
          <ac:spMkLst>
            <pc:docMk/>
            <pc:sldMk cId="3982456786" sldId="282"/>
            <ac:spMk id="65" creationId="{737C64FF-B888-6449-7310-5F3BA50EB98A}"/>
          </ac:spMkLst>
        </pc:spChg>
        <pc:spChg chg="del">
          <ac:chgData name="Przemysław Sokołowski" userId="679dc00b-e69e-45f0-8878-fe5ced47bfd1" providerId="ADAL" clId="{DD989FE9-2EDB-467E-BCD6-6B4DD86C97AF}" dt="2024-04-10T10:26:10.774" v="2061" actId="478"/>
          <ac:spMkLst>
            <pc:docMk/>
            <pc:sldMk cId="3982456786" sldId="282"/>
            <ac:spMk id="66" creationId="{B2D44443-5D66-F4AD-4FD6-42249320141D}"/>
          </ac:spMkLst>
        </pc:spChg>
        <pc:spChg chg="del">
          <ac:chgData name="Przemysław Sokołowski" userId="679dc00b-e69e-45f0-8878-fe5ced47bfd1" providerId="ADAL" clId="{DD989FE9-2EDB-467E-BCD6-6B4DD86C97AF}" dt="2024-04-10T10:26:10.774" v="2061" actId="478"/>
          <ac:spMkLst>
            <pc:docMk/>
            <pc:sldMk cId="3982456786" sldId="282"/>
            <ac:spMk id="67" creationId="{06B341D3-677F-6B1D-29B6-89061C9D8588}"/>
          </ac:spMkLst>
        </pc:spChg>
        <pc:spChg chg="del">
          <ac:chgData name="Przemysław Sokołowski" userId="679dc00b-e69e-45f0-8878-fe5ced47bfd1" providerId="ADAL" clId="{DD989FE9-2EDB-467E-BCD6-6B4DD86C97AF}" dt="2024-04-10T10:26:10.774" v="2061" actId="478"/>
          <ac:spMkLst>
            <pc:docMk/>
            <pc:sldMk cId="3982456786" sldId="282"/>
            <ac:spMk id="68" creationId="{DAFF4F79-0D6C-FAF6-8662-88E10734EA8D}"/>
          </ac:spMkLst>
        </pc:spChg>
        <pc:spChg chg="del">
          <ac:chgData name="Przemysław Sokołowski" userId="679dc00b-e69e-45f0-8878-fe5ced47bfd1" providerId="ADAL" clId="{DD989FE9-2EDB-467E-BCD6-6B4DD86C97AF}" dt="2024-04-10T10:26:10.774" v="2061" actId="478"/>
          <ac:spMkLst>
            <pc:docMk/>
            <pc:sldMk cId="3982456786" sldId="282"/>
            <ac:spMk id="69" creationId="{CD4E7DBB-6668-D540-635F-D26F2187DFAE}"/>
          </ac:spMkLst>
        </pc:spChg>
        <pc:spChg chg="del">
          <ac:chgData name="Przemysław Sokołowski" userId="679dc00b-e69e-45f0-8878-fe5ced47bfd1" providerId="ADAL" clId="{DD989FE9-2EDB-467E-BCD6-6B4DD86C97AF}" dt="2024-04-10T10:26:10.774" v="2061" actId="478"/>
          <ac:spMkLst>
            <pc:docMk/>
            <pc:sldMk cId="3982456786" sldId="282"/>
            <ac:spMk id="70" creationId="{E8F4483D-7770-4636-55F9-D051ED13C99A}"/>
          </ac:spMkLst>
        </pc:spChg>
        <pc:spChg chg="del">
          <ac:chgData name="Przemysław Sokołowski" userId="679dc00b-e69e-45f0-8878-fe5ced47bfd1" providerId="ADAL" clId="{DD989FE9-2EDB-467E-BCD6-6B4DD86C97AF}" dt="2024-04-10T10:26:10.774" v="2061" actId="478"/>
          <ac:spMkLst>
            <pc:docMk/>
            <pc:sldMk cId="3982456786" sldId="282"/>
            <ac:spMk id="71" creationId="{809A6F11-B533-4D1A-4FC8-5D13CF0356DF}"/>
          </ac:spMkLst>
        </pc:spChg>
        <pc:spChg chg="del">
          <ac:chgData name="Przemysław Sokołowski" userId="679dc00b-e69e-45f0-8878-fe5ced47bfd1" providerId="ADAL" clId="{DD989FE9-2EDB-467E-BCD6-6B4DD86C97AF}" dt="2024-04-10T10:26:10.774" v="2061" actId="478"/>
          <ac:spMkLst>
            <pc:docMk/>
            <pc:sldMk cId="3982456786" sldId="282"/>
            <ac:spMk id="72" creationId="{B9307C43-2D0B-2DB5-A26F-BC4970011F3D}"/>
          </ac:spMkLst>
        </pc:spChg>
        <pc:spChg chg="del">
          <ac:chgData name="Przemysław Sokołowski" userId="679dc00b-e69e-45f0-8878-fe5ced47bfd1" providerId="ADAL" clId="{DD989FE9-2EDB-467E-BCD6-6B4DD86C97AF}" dt="2024-04-10T10:26:10.774" v="2061" actId="478"/>
          <ac:spMkLst>
            <pc:docMk/>
            <pc:sldMk cId="3982456786" sldId="282"/>
            <ac:spMk id="73" creationId="{CE2D8CA2-2378-632A-5203-4D6A4E08C2A7}"/>
          </ac:spMkLst>
        </pc:spChg>
        <pc:spChg chg="del">
          <ac:chgData name="Przemysław Sokołowski" userId="679dc00b-e69e-45f0-8878-fe5ced47bfd1" providerId="ADAL" clId="{DD989FE9-2EDB-467E-BCD6-6B4DD86C97AF}" dt="2024-04-10T10:26:10.774" v="2061" actId="478"/>
          <ac:spMkLst>
            <pc:docMk/>
            <pc:sldMk cId="3982456786" sldId="282"/>
            <ac:spMk id="74" creationId="{FF93034B-C6FB-50F0-BF22-878AF126BA21}"/>
          </ac:spMkLst>
        </pc:spChg>
        <pc:spChg chg="del">
          <ac:chgData name="Przemysław Sokołowski" userId="679dc00b-e69e-45f0-8878-fe5ced47bfd1" providerId="ADAL" clId="{DD989FE9-2EDB-467E-BCD6-6B4DD86C97AF}" dt="2024-04-10T10:26:10.774" v="2061" actId="478"/>
          <ac:spMkLst>
            <pc:docMk/>
            <pc:sldMk cId="3982456786" sldId="282"/>
            <ac:spMk id="75" creationId="{68D14B6B-4354-D98A-E4DD-6AC0E31A08C5}"/>
          </ac:spMkLst>
        </pc:spChg>
        <pc:spChg chg="del">
          <ac:chgData name="Przemysław Sokołowski" userId="679dc00b-e69e-45f0-8878-fe5ced47bfd1" providerId="ADAL" clId="{DD989FE9-2EDB-467E-BCD6-6B4DD86C97AF}" dt="2024-04-10T10:26:10.774" v="2061" actId="478"/>
          <ac:spMkLst>
            <pc:docMk/>
            <pc:sldMk cId="3982456786" sldId="282"/>
            <ac:spMk id="76" creationId="{A46775DB-8C9D-FD35-6B83-FB2DFB25B88C}"/>
          </ac:spMkLst>
        </pc:spChg>
        <pc:spChg chg="del">
          <ac:chgData name="Przemysław Sokołowski" userId="679dc00b-e69e-45f0-8878-fe5ced47bfd1" providerId="ADAL" clId="{DD989FE9-2EDB-467E-BCD6-6B4DD86C97AF}" dt="2024-04-10T10:26:10.774" v="2061" actId="478"/>
          <ac:spMkLst>
            <pc:docMk/>
            <pc:sldMk cId="3982456786" sldId="282"/>
            <ac:spMk id="77" creationId="{DD7E0D44-65F2-6786-DADF-6A4164229C2F}"/>
          </ac:spMkLst>
        </pc:spChg>
        <pc:spChg chg="del">
          <ac:chgData name="Przemysław Sokołowski" userId="679dc00b-e69e-45f0-8878-fe5ced47bfd1" providerId="ADAL" clId="{DD989FE9-2EDB-467E-BCD6-6B4DD86C97AF}" dt="2024-04-10T10:26:10.774" v="2061" actId="478"/>
          <ac:spMkLst>
            <pc:docMk/>
            <pc:sldMk cId="3982456786" sldId="282"/>
            <ac:spMk id="78" creationId="{55F95CC3-0540-589F-B888-0B5D57E3B5B7}"/>
          </ac:spMkLst>
        </pc:spChg>
        <pc:spChg chg="del">
          <ac:chgData name="Przemysław Sokołowski" userId="679dc00b-e69e-45f0-8878-fe5ced47bfd1" providerId="ADAL" clId="{DD989FE9-2EDB-467E-BCD6-6B4DD86C97AF}" dt="2024-04-10T10:26:10.774" v="2061" actId="478"/>
          <ac:spMkLst>
            <pc:docMk/>
            <pc:sldMk cId="3982456786" sldId="282"/>
            <ac:spMk id="79" creationId="{198A028C-EAAA-388E-859A-FD1B83079139}"/>
          </ac:spMkLst>
        </pc:spChg>
        <pc:spChg chg="del">
          <ac:chgData name="Przemysław Sokołowski" userId="679dc00b-e69e-45f0-8878-fe5ced47bfd1" providerId="ADAL" clId="{DD989FE9-2EDB-467E-BCD6-6B4DD86C97AF}" dt="2024-04-10T10:26:10.774" v="2061" actId="478"/>
          <ac:spMkLst>
            <pc:docMk/>
            <pc:sldMk cId="3982456786" sldId="282"/>
            <ac:spMk id="80" creationId="{5A1E1C84-5032-B87D-848E-CFB3B0B90B52}"/>
          </ac:spMkLst>
        </pc:spChg>
        <pc:spChg chg="del">
          <ac:chgData name="Przemysław Sokołowski" userId="679dc00b-e69e-45f0-8878-fe5ced47bfd1" providerId="ADAL" clId="{DD989FE9-2EDB-467E-BCD6-6B4DD86C97AF}" dt="2024-04-10T10:26:10.774" v="2061" actId="478"/>
          <ac:spMkLst>
            <pc:docMk/>
            <pc:sldMk cId="3982456786" sldId="282"/>
            <ac:spMk id="81" creationId="{BBEC6828-38C7-D65E-ED3D-66BAD177937C}"/>
          </ac:spMkLst>
        </pc:spChg>
        <pc:spChg chg="del">
          <ac:chgData name="Przemysław Sokołowski" userId="679dc00b-e69e-45f0-8878-fe5ced47bfd1" providerId="ADAL" clId="{DD989FE9-2EDB-467E-BCD6-6B4DD86C97AF}" dt="2024-04-10T10:26:10.774" v="2061" actId="478"/>
          <ac:spMkLst>
            <pc:docMk/>
            <pc:sldMk cId="3982456786" sldId="282"/>
            <ac:spMk id="82" creationId="{CB314DA6-4B35-C247-F1AD-E628C2005EB1}"/>
          </ac:spMkLst>
        </pc:spChg>
        <pc:spChg chg="del">
          <ac:chgData name="Przemysław Sokołowski" userId="679dc00b-e69e-45f0-8878-fe5ced47bfd1" providerId="ADAL" clId="{DD989FE9-2EDB-467E-BCD6-6B4DD86C97AF}" dt="2024-04-10T10:26:10.774" v="2061" actId="478"/>
          <ac:spMkLst>
            <pc:docMk/>
            <pc:sldMk cId="3982456786" sldId="282"/>
            <ac:spMk id="83" creationId="{8ADDA1F9-7250-4544-B583-CB4253877841}"/>
          </ac:spMkLst>
        </pc:spChg>
        <pc:spChg chg="del">
          <ac:chgData name="Przemysław Sokołowski" userId="679dc00b-e69e-45f0-8878-fe5ced47bfd1" providerId="ADAL" clId="{DD989FE9-2EDB-467E-BCD6-6B4DD86C97AF}" dt="2024-04-10T10:26:10.774" v="2061" actId="478"/>
          <ac:spMkLst>
            <pc:docMk/>
            <pc:sldMk cId="3982456786" sldId="282"/>
            <ac:spMk id="84" creationId="{73F8BB51-E1E9-2650-FB14-11643288CD1F}"/>
          </ac:spMkLst>
        </pc:spChg>
        <pc:spChg chg="del">
          <ac:chgData name="Przemysław Sokołowski" userId="679dc00b-e69e-45f0-8878-fe5ced47bfd1" providerId="ADAL" clId="{DD989FE9-2EDB-467E-BCD6-6B4DD86C97AF}" dt="2024-04-10T10:26:10.774" v="2061" actId="478"/>
          <ac:spMkLst>
            <pc:docMk/>
            <pc:sldMk cId="3982456786" sldId="282"/>
            <ac:spMk id="85" creationId="{23A81B4E-067A-8291-98E0-0CEFB7C49BD6}"/>
          </ac:spMkLst>
        </pc:spChg>
        <pc:spChg chg="del">
          <ac:chgData name="Przemysław Sokołowski" userId="679dc00b-e69e-45f0-8878-fe5ced47bfd1" providerId="ADAL" clId="{DD989FE9-2EDB-467E-BCD6-6B4DD86C97AF}" dt="2024-04-10T10:26:10.774" v="2061" actId="478"/>
          <ac:spMkLst>
            <pc:docMk/>
            <pc:sldMk cId="3982456786" sldId="282"/>
            <ac:spMk id="86" creationId="{B784A111-D2A3-B5F9-22FE-6BBE06F654A3}"/>
          </ac:spMkLst>
        </pc:spChg>
        <pc:picChg chg="add mod">
          <ac:chgData name="Przemysław Sokołowski" userId="679dc00b-e69e-45f0-8878-fe5ced47bfd1" providerId="ADAL" clId="{DD989FE9-2EDB-467E-BCD6-6B4DD86C97AF}" dt="2024-04-10T10:26:21.048" v="2062"/>
          <ac:picMkLst>
            <pc:docMk/>
            <pc:sldMk cId="3982456786" sldId="282"/>
            <ac:picMk id="11" creationId="{FDB39886-C83F-5EC9-1B9D-6C32057978A0}"/>
          </ac:picMkLst>
        </pc:picChg>
        <pc:picChg chg="add mod">
          <ac:chgData name="Przemysław Sokołowski" userId="679dc00b-e69e-45f0-8878-fe5ced47bfd1" providerId="ADAL" clId="{DD989FE9-2EDB-467E-BCD6-6B4DD86C97AF}" dt="2024-04-10T10:26:21.048" v="2062"/>
          <ac:picMkLst>
            <pc:docMk/>
            <pc:sldMk cId="3982456786" sldId="282"/>
            <ac:picMk id="12" creationId="{A7637AB7-A889-4A88-393A-EDD2C19B4650}"/>
          </ac:picMkLst>
        </pc:picChg>
        <pc:picChg chg="add mod">
          <ac:chgData name="Przemysław Sokołowski" userId="679dc00b-e69e-45f0-8878-fe5ced47bfd1" providerId="ADAL" clId="{DD989FE9-2EDB-467E-BCD6-6B4DD86C97AF}" dt="2024-04-10T10:26:30.296" v="2063"/>
          <ac:picMkLst>
            <pc:docMk/>
            <pc:sldMk cId="3982456786" sldId="282"/>
            <ac:picMk id="14" creationId="{D4B80491-15C5-ECA8-768F-D7E67BD64342}"/>
          </ac:picMkLst>
        </pc:picChg>
        <pc:picChg chg="add del mod">
          <ac:chgData name="Przemysław Sokołowski" userId="679dc00b-e69e-45f0-8878-fe5ced47bfd1" providerId="ADAL" clId="{DD989FE9-2EDB-467E-BCD6-6B4DD86C97AF}" dt="2024-04-10T10:26:52.416" v="2102" actId="478"/>
          <ac:picMkLst>
            <pc:docMk/>
            <pc:sldMk cId="3982456786" sldId="282"/>
            <ac:picMk id="15" creationId="{E1798935-ED3B-1F1B-8FBB-2651DCA8A374}"/>
          </ac:picMkLst>
        </pc:picChg>
        <pc:picChg chg="add mod">
          <ac:chgData name="Przemysław Sokołowski" userId="679dc00b-e69e-45f0-8878-fe5ced47bfd1" providerId="ADAL" clId="{DD989FE9-2EDB-467E-BCD6-6B4DD86C97AF}" dt="2024-04-10T10:26:30.296" v="2063"/>
          <ac:picMkLst>
            <pc:docMk/>
            <pc:sldMk cId="3982456786" sldId="282"/>
            <ac:picMk id="16" creationId="{2640395C-EA95-2DB0-9FBF-70B903DFFA46}"/>
          </ac:picMkLst>
        </pc:picChg>
        <pc:picChg chg="add mod">
          <ac:chgData name="Przemysław Sokołowski" userId="679dc00b-e69e-45f0-8878-fe5ced47bfd1" providerId="ADAL" clId="{DD989FE9-2EDB-467E-BCD6-6B4DD86C97AF}" dt="2024-04-10T10:26:30.296" v="2063"/>
          <ac:picMkLst>
            <pc:docMk/>
            <pc:sldMk cId="3982456786" sldId="282"/>
            <ac:picMk id="17" creationId="{8E68AD7D-5573-F467-90CD-1EF119756DC3}"/>
          </ac:picMkLst>
        </pc:picChg>
        <pc:picChg chg="add mod">
          <ac:chgData name="Przemysław Sokołowski" userId="679dc00b-e69e-45f0-8878-fe5ced47bfd1" providerId="ADAL" clId="{DD989FE9-2EDB-467E-BCD6-6B4DD86C97AF}" dt="2024-04-10T10:26:49.880" v="2101"/>
          <ac:picMkLst>
            <pc:docMk/>
            <pc:sldMk cId="3982456786" sldId="282"/>
            <ac:picMk id="18" creationId="{920A2A02-C518-53F9-B41E-20612EF190A6}"/>
          </ac:picMkLst>
        </pc:picChg>
        <pc:picChg chg="del">
          <ac:chgData name="Przemysław Sokołowski" userId="679dc00b-e69e-45f0-8878-fe5ced47bfd1" providerId="ADAL" clId="{DD989FE9-2EDB-467E-BCD6-6B4DD86C97AF}" dt="2024-04-10T10:26:10.774" v="2061" actId="478"/>
          <ac:picMkLst>
            <pc:docMk/>
            <pc:sldMk cId="3982456786" sldId="282"/>
            <ac:picMk id="87" creationId="{69574F7E-D124-651F-52AC-4CAA94C864C4}"/>
          </ac:picMkLst>
        </pc:picChg>
        <pc:picChg chg="del">
          <ac:chgData name="Przemysław Sokołowski" userId="679dc00b-e69e-45f0-8878-fe5ced47bfd1" providerId="ADAL" clId="{DD989FE9-2EDB-467E-BCD6-6B4DD86C97AF}" dt="2024-04-10T10:26:10.774" v="2061" actId="478"/>
          <ac:picMkLst>
            <pc:docMk/>
            <pc:sldMk cId="3982456786" sldId="282"/>
            <ac:picMk id="88" creationId="{849FBC02-39B7-CCF7-5CE6-A980A1D4C22E}"/>
          </ac:picMkLst>
        </pc:picChg>
        <pc:picChg chg="del">
          <ac:chgData name="Przemysław Sokołowski" userId="679dc00b-e69e-45f0-8878-fe5ced47bfd1" providerId="ADAL" clId="{DD989FE9-2EDB-467E-BCD6-6B4DD86C97AF}" dt="2024-04-10T10:26:10.774" v="2061" actId="478"/>
          <ac:picMkLst>
            <pc:docMk/>
            <pc:sldMk cId="3982456786" sldId="282"/>
            <ac:picMk id="89" creationId="{45FC877C-6315-C0FE-F78B-EB610629654C}"/>
          </ac:picMkLst>
        </pc:picChg>
        <pc:picChg chg="del">
          <ac:chgData name="Przemysław Sokołowski" userId="679dc00b-e69e-45f0-8878-fe5ced47bfd1" providerId="ADAL" clId="{DD989FE9-2EDB-467E-BCD6-6B4DD86C97AF}" dt="2024-04-10T10:26:10.774" v="2061" actId="478"/>
          <ac:picMkLst>
            <pc:docMk/>
            <pc:sldMk cId="3982456786" sldId="282"/>
            <ac:picMk id="90" creationId="{4E9C7AE4-1BDC-8D93-6997-A1D15016D216}"/>
          </ac:picMkLst>
        </pc:picChg>
        <pc:picChg chg="del">
          <ac:chgData name="Przemysław Sokołowski" userId="679dc00b-e69e-45f0-8878-fe5ced47bfd1" providerId="ADAL" clId="{DD989FE9-2EDB-467E-BCD6-6B4DD86C97AF}" dt="2024-04-10T10:26:10.774" v="2061" actId="478"/>
          <ac:picMkLst>
            <pc:docMk/>
            <pc:sldMk cId="3982456786" sldId="282"/>
            <ac:picMk id="91" creationId="{3523E059-3F3A-9BDF-2088-77CA4E1D850F}"/>
          </ac:picMkLst>
        </pc:picChg>
      </pc:sldChg>
      <pc:sldChg chg="del">
        <pc:chgData name="Przemysław Sokołowski" userId="679dc00b-e69e-45f0-8878-fe5ced47bfd1" providerId="ADAL" clId="{DD989FE9-2EDB-467E-BCD6-6B4DD86C97AF}" dt="2024-04-10T10:36:27.992" v="2429" actId="47"/>
        <pc:sldMkLst>
          <pc:docMk/>
          <pc:sldMk cId="4079294784" sldId="283"/>
        </pc:sldMkLst>
      </pc:sldChg>
      <pc:sldChg chg="del">
        <pc:chgData name="Przemysław Sokołowski" userId="679dc00b-e69e-45f0-8878-fe5ced47bfd1" providerId="ADAL" clId="{DD989FE9-2EDB-467E-BCD6-6B4DD86C97AF}" dt="2024-04-10T10:36:27.992" v="2429" actId="47"/>
        <pc:sldMkLst>
          <pc:docMk/>
          <pc:sldMk cId="2781172622" sldId="284"/>
        </pc:sldMkLst>
      </pc:sldChg>
      <pc:sldChg chg="del">
        <pc:chgData name="Przemysław Sokołowski" userId="679dc00b-e69e-45f0-8878-fe5ced47bfd1" providerId="ADAL" clId="{DD989FE9-2EDB-467E-BCD6-6B4DD86C97AF}" dt="2024-04-10T10:36:27.992" v="2429" actId="47"/>
        <pc:sldMkLst>
          <pc:docMk/>
          <pc:sldMk cId="2480311767" sldId="285"/>
        </pc:sldMkLst>
      </pc:sldChg>
      <pc:sldChg chg="modSp mod ord setBg">
        <pc:chgData name="Przemysław Sokołowski" userId="679dc00b-e69e-45f0-8878-fe5ced47bfd1" providerId="ADAL" clId="{DD989FE9-2EDB-467E-BCD6-6B4DD86C97AF}" dt="2024-04-10T09:53:32.462" v="1582" actId="20577"/>
        <pc:sldMkLst>
          <pc:docMk/>
          <pc:sldMk cId="4028187212" sldId="286"/>
        </pc:sldMkLst>
        <pc:spChg chg="mod">
          <ac:chgData name="Przemysław Sokołowski" userId="679dc00b-e69e-45f0-8878-fe5ced47bfd1" providerId="ADAL" clId="{DD989FE9-2EDB-467E-BCD6-6B4DD86C97AF}" dt="2024-04-10T09:48:44.549" v="1333" actId="20577"/>
          <ac:spMkLst>
            <pc:docMk/>
            <pc:sldMk cId="4028187212" sldId="286"/>
            <ac:spMk id="12" creationId="{DA98D603-1267-DFB5-080C-95017BA95E13}"/>
          </ac:spMkLst>
        </pc:spChg>
        <pc:spChg chg="mod">
          <ac:chgData name="Przemysław Sokołowski" userId="679dc00b-e69e-45f0-8878-fe5ced47bfd1" providerId="ADAL" clId="{DD989FE9-2EDB-467E-BCD6-6B4DD86C97AF}" dt="2024-04-10T09:49:02.602" v="1344" actId="20577"/>
          <ac:spMkLst>
            <pc:docMk/>
            <pc:sldMk cId="4028187212" sldId="286"/>
            <ac:spMk id="13" creationId="{373CCB72-271E-0243-5E9A-ED3F70D56C8A}"/>
          </ac:spMkLst>
        </pc:spChg>
        <pc:spChg chg="mod">
          <ac:chgData name="Przemysław Sokołowski" userId="679dc00b-e69e-45f0-8878-fe5ced47bfd1" providerId="ADAL" clId="{DD989FE9-2EDB-467E-BCD6-6B4DD86C97AF}" dt="2024-04-10T09:53:32.462" v="1582" actId="20577"/>
          <ac:spMkLst>
            <pc:docMk/>
            <pc:sldMk cId="4028187212" sldId="286"/>
            <ac:spMk id="15" creationId="{5C953B6F-6B68-BA2D-9F72-0DEBA1668CF6}"/>
          </ac:spMkLst>
        </pc:spChg>
      </pc:sldChg>
      <pc:sldChg chg="del">
        <pc:chgData name="Przemysław Sokołowski" userId="679dc00b-e69e-45f0-8878-fe5ced47bfd1" providerId="ADAL" clId="{DD989FE9-2EDB-467E-BCD6-6B4DD86C97AF}" dt="2024-04-10T10:36:27.992" v="2429" actId="47"/>
        <pc:sldMkLst>
          <pc:docMk/>
          <pc:sldMk cId="1756917315" sldId="287"/>
        </pc:sldMkLst>
      </pc:sldChg>
      <pc:sldChg chg="del">
        <pc:chgData name="Przemysław Sokołowski" userId="679dc00b-e69e-45f0-8878-fe5ced47bfd1" providerId="ADAL" clId="{DD989FE9-2EDB-467E-BCD6-6B4DD86C97AF}" dt="2024-04-10T10:36:27.992" v="2429" actId="47"/>
        <pc:sldMkLst>
          <pc:docMk/>
          <pc:sldMk cId="1550519045" sldId="288"/>
        </pc:sldMkLst>
      </pc:sldChg>
      <pc:sldChg chg="del">
        <pc:chgData name="Przemysław Sokołowski" userId="679dc00b-e69e-45f0-8878-fe5ced47bfd1" providerId="ADAL" clId="{DD989FE9-2EDB-467E-BCD6-6B4DD86C97AF}" dt="2024-04-10T10:36:27.992" v="2429" actId="47"/>
        <pc:sldMkLst>
          <pc:docMk/>
          <pc:sldMk cId="3079438439" sldId="289"/>
        </pc:sldMkLst>
      </pc:sldChg>
      <pc:sldChg chg="del">
        <pc:chgData name="Przemysław Sokołowski" userId="679dc00b-e69e-45f0-8878-fe5ced47bfd1" providerId="ADAL" clId="{DD989FE9-2EDB-467E-BCD6-6B4DD86C97AF}" dt="2024-04-10T10:36:27.992" v="2429" actId="47"/>
        <pc:sldMkLst>
          <pc:docMk/>
          <pc:sldMk cId="3972281740" sldId="290"/>
        </pc:sldMkLst>
      </pc:sldChg>
      <pc:sldChg chg="del">
        <pc:chgData name="Przemysław Sokołowski" userId="679dc00b-e69e-45f0-8878-fe5ced47bfd1" providerId="ADAL" clId="{DD989FE9-2EDB-467E-BCD6-6B4DD86C97AF}" dt="2024-04-10T10:36:27.992" v="2429" actId="47"/>
        <pc:sldMkLst>
          <pc:docMk/>
          <pc:sldMk cId="1670840138" sldId="291"/>
        </pc:sldMkLst>
      </pc:sldChg>
      <pc:sldChg chg="delSp modSp mod ord">
        <pc:chgData name="Przemysław Sokołowski" userId="679dc00b-e69e-45f0-8878-fe5ced47bfd1" providerId="ADAL" clId="{DD989FE9-2EDB-467E-BCD6-6B4DD86C97AF}" dt="2024-04-10T10:36:31.912" v="2433" actId="20577"/>
        <pc:sldMkLst>
          <pc:docMk/>
          <pc:sldMk cId="1819292877" sldId="292"/>
        </pc:sldMkLst>
        <pc:spChg chg="mod">
          <ac:chgData name="Przemysław Sokołowski" userId="679dc00b-e69e-45f0-8878-fe5ced47bfd1" providerId="ADAL" clId="{DD989FE9-2EDB-467E-BCD6-6B4DD86C97AF}" dt="2024-04-10T10:36:31.912" v="2433" actId="20577"/>
          <ac:spMkLst>
            <pc:docMk/>
            <pc:sldMk cId="1819292877" sldId="292"/>
            <ac:spMk id="28" creationId="{5899C89F-A00E-ABD7-7137-2EDA5E0CAAA0}"/>
          </ac:spMkLst>
        </pc:spChg>
        <pc:spChg chg="del">
          <ac:chgData name="Przemysław Sokołowski" userId="679dc00b-e69e-45f0-8878-fe5ced47bfd1" providerId="ADAL" clId="{DD989FE9-2EDB-467E-BCD6-6B4DD86C97AF}" dt="2024-04-10T10:34:36.103" v="2371" actId="478"/>
          <ac:spMkLst>
            <pc:docMk/>
            <pc:sldMk cId="1819292877" sldId="292"/>
            <ac:spMk id="30" creationId="{6B26E28D-3A5C-4C9F-F152-781621E4A5A5}"/>
          </ac:spMkLst>
        </pc:spChg>
        <pc:spChg chg="del">
          <ac:chgData name="Przemysław Sokołowski" userId="679dc00b-e69e-45f0-8878-fe5ced47bfd1" providerId="ADAL" clId="{DD989FE9-2EDB-467E-BCD6-6B4DD86C97AF}" dt="2024-04-10T10:34:36.103" v="2371" actId="478"/>
          <ac:spMkLst>
            <pc:docMk/>
            <pc:sldMk cId="1819292877" sldId="292"/>
            <ac:spMk id="31" creationId="{442E42E1-C938-C775-7904-DDEED18F5C11}"/>
          </ac:spMkLst>
        </pc:spChg>
        <pc:spChg chg="del">
          <ac:chgData name="Przemysław Sokołowski" userId="679dc00b-e69e-45f0-8878-fe5ced47bfd1" providerId="ADAL" clId="{DD989FE9-2EDB-467E-BCD6-6B4DD86C97AF}" dt="2024-04-10T10:34:36.103" v="2371" actId="478"/>
          <ac:spMkLst>
            <pc:docMk/>
            <pc:sldMk cId="1819292877" sldId="292"/>
            <ac:spMk id="32" creationId="{644D5604-1899-3CA7-3D55-C12B07D377C1}"/>
          </ac:spMkLst>
        </pc:spChg>
      </pc:sldChg>
      <pc:sldChg chg="del">
        <pc:chgData name="Przemysław Sokołowski" userId="679dc00b-e69e-45f0-8878-fe5ced47bfd1" providerId="ADAL" clId="{DD989FE9-2EDB-467E-BCD6-6B4DD86C97AF}" dt="2024-04-10T10:36:27.992" v="2429" actId="47"/>
        <pc:sldMkLst>
          <pc:docMk/>
          <pc:sldMk cId="2376707070" sldId="293"/>
        </pc:sldMkLst>
      </pc:sldChg>
      <pc:sldChg chg="del">
        <pc:chgData name="Przemysław Sokołowski" userId="679dc00b-e69e-45f0-8878-fe5ced47bfd1" providerId="ADAL" clId="{DD989FE9-2EDB-467E-BCD6-6B4DD86C97AF}" dt="2024-04-10T10:36:27.992" v="2429" actId="47"/>
        <pc:sldMkLst>
          <pc:docMk/>
          <pc:sldMk cId="3397327102" sldId="294"/>
        </pc:sldMkLst>
      </pc:sldChg>
      <pc:sldChg chg="modSp mod ord">
        <pc:chgData name="Przemysław Sokołowski" userId="679dc00b-e69e-45f0-8878-fe5ced47bfd1" providerId="ADAL" clId="{DD989FE9-2EDB-467E-BCD6-6B4DD86C97AF}" dt="2024-04-10T10:16:23.236" v="2038" actId="20577"/>
        <pc:sldMkLst>
          <pc:docMk/>
          <pc:sldMk cId="1829088586" sldId="295"/>
        </pc:sldMkLst>
        <pc:spChg chg="mod">
          <ac:chgData name="Przemysław Sokołowski" userId="679dc00b-e69e-45f0-8878-fe5ced47bfd1" providerId="ADAL" clId="{DD989FE9-2EDB-467E-BCD6-6B4DD86C97AF}" dt="2024-04-10T10:15:53.593" v="1923" actId="20577"/>
          <ac:spMkLst>
            <pc:docMk/>
            <pc:sldMk cId="1829088586" sldId="295"/>
            <ac:spMk id="12" creationId="{DA98D603-1267-DFB5-080C-95017BA95E13}"/>
          </ac:spMkLst>
        </pc:spChg>
        <pc:spChg chg="mod">
          <ac:chgData name="Przemysław Sokołowski" userId="679dc00b-e69e-45f0-8878-fe5ced47bfd1" providerId="ADAL" clId="{DD989FE9-2EDB-467E-BCD6-6B4DD86C97AF}" dt="2024-04-10T10:15:56.648" v="1934" actId="20577"/>
          <ac:spMkLst>
            <pc:docMk/>
            <pc:sldMk cId="1829088586" sldId="295"/>
            <ac:spMk id="13" creationId="{373CCB72-271E-0243-5E9A-ED3F70D56C8A}"/>
          </ac:spMkLst>
        </pc:spChg>
        <pc:spChg chg="mod">
          <ac:chgData name="Przemysław Sokołowski" userId="679dc00b-e69e-45f0-8878-fe5ced47bfd1" providerId="ADAL" clId="{DD989FE9-2EDB-467E-BCD6-6B4DD86C97AF}" dt="2024-04-10T10:16:23.236" v="2038" actId="20577"/>
          <ac:spMkLst>
            <pc:docMk/>
            <pc:sldMk cId="1829088586" sldId="295"/>
            <ac:spMk id="15" creationId="{5C953B6F-6B68-BA2D-9F72-0DEBA1668CF6}"/>
          </ac:spMkLst>
        </pc:spChg>
      </pc:sldChg>
      <pc:sldChg chg="del">
        <pc:chgData name="Przemysław Sokołowski" userId="679dc00b-e69e-45f0-8878-fe5ced47bfd1" providerId="ADAL" clId="{DD989FE9-2EDB-467E-BCD6-6B4DD86C97AF}" dt="2024-04-10T10:36:27.992" v="2429" actId="47"/>
        <pc:sldMkLst>
          <pc:docMk/>
          <pc:sldMk cId="3327732923" sldId="296"/>
        </pc:sldMkLst>
      </pc:sldChg>
      <pc:sldChg chg="del">
        <pc:chgData name="Przemysław Sokołowski" userId="679dc00b-e69e-45f0-8878-fe5ced47bfd1" providerId="ADAL" clId="{DD989FE9-2EDB-467E-BCD6-6B4DD86C97AF}" dt="2024-04-10T10:36:27.992" v="2429" actId="47"/>
        <pc:sldMkLst>
          <pc:docMk/>
          <pc:sldMk cId="791159968" sldId="297"/>
        </pc:sldMkLst>
      </pc:sldChg>
      <pc:sldChg chg="del">
        <pc:chgData name="Przemysław Sokołowski" userId="679dc00b-e69e-45f0-8878-fe5ced47bfd1" providerId="ADAL" clId="{DD989FE9-2EDB-467E-BCD6-6B4DD86C97AF}" dt="2024-04-10T10:36:27.992" v="2429" actId="47"/>
        <pc:sldMkLst>
          <pc:docMk/>
          <pc:sldMk cId="1120828480" sldId="298"/>
        </pc:sldMkLst>
      </pc:sldChg>
      <pc:sldChg chg="del">
        <pc:chgData name="Przemysław Sokołowski" userId="679dc00b-e69e-45f0-8878-fe5ced47bfd1" providerId="ADAL" clId="{DD989FE9-2EDB-467E-BCD6-6B4DD86C97AF}" dt="2024-04-10T10:36:27.992" v="2429" actId="47"/>
        <pc:sldMkLst>
          <pc:docMk/>
          <pc:sldMk cId="1927602928" sldId="299"/>
        </pc:sldMkLst>
      </pc:sldChg>
      <pc:sldChg chg="del">
        <pc:chgData name="Przemysław Sokołowski" userId="679dc00b-e69e-45f0-8878-fe5ced47bfd1" providerId="ADAL" clId="{DD989FE9-2EDB-467E-BCD6-6B4DD86C97AF}" dt="2024-04-10T10:36:27.992" v="2429" actId="47"/>
        <pc:sldMkLst>
          <pc:docMk/>
          <pc:sldMk cId="1711869948" sldId="301"/>
        </pc:sldMkLst>
      </pc:sldChg>
      <pc:sldChg chg="del">
        <pc:chgData name="Przemysław Sokołowski" userId="679dc00b-e69e-45f0-8878-fe5ced47bfd1" providerId="ADAL" clId="{DD989FE9-2EDB-467E-BCD6-6B4DD86C97AF}" dt="2024-04-10T10:36:27.992" v="2429" actId="47"/>
        <pc:sldMkLst>
          <pc:docMk/>
          <pc:sldMk cId="1656971411" sldId="302"/>
        </pc:sldMkLst>
      </pc:sldChg>
      <pc:sldChg chg="del">
        <pc:chgData name="Przemysław Sokołowski" userId="679dc00b-e69e-45f0-8878-fe5ced47bfd1" providerId="ADAL" clId="{DD989FE9-2EDB-467E-BCD6-6B4DD86C97AF}" dt="2024-04-10T10:36:27.992" v="2429" actId="47"/>
        <pc:sldMkLst>
          <pc:docMk/>
          <pc:sldMk cId="3540716676" sldId="303"/>
        </pc:sldMkLst>
      </pc:sldChg>
      <pc:sldChg chg="del">
        <pc:chgData name="Przemysław Sokołowski" userId="679dc00b-e69e-45f0-8878-fe5ced47bfd1" providerId="ADAL" clId="{DD989FE9-2EDB-467E-BCD6-6B4DD86C97AF}" dt="2024-04-10T10:36:27.992" v="2429" actId="47"/>
        <pc:sldMkLst>
          <pc:docMk/>
          <pc:sldMk cId="168180774" sldId="304"/>
        </pc:sldMkLst>
      </pc:sldChg>
      <pc:sldChg chg="del">
        <pc:chgData name="Przemysław Sokołowski" userId="679dc00b-e69e-45f0-8878-fe5ced47bfd1" providerId="ADAL" clId="{DD989FE9-2EDB-467E-BCD6-6B4DD86C97AF}" dt="2024-04-10T10:36:27.992" v="2429" actId="47"/>
        <pc:sldMkLst>
          <pc:docMk/>
          <pc:sldMk cId="4065154339" sldId="305"/>
        </pc:sldMkLst>
      </pc:sldChg>
      <pc:sldChg chg="del">
        <pc:chgData name="Przemysław Sokołowski" userId="679dc00b-e69e-45f0-8878-fe5ced47bfd1" providerId="ADAL" clId="{DD989FE9-2EDB-467E-BCD6-6B4DD86C97AF}" dt="2024-04-10T10:36:27.992" v="2429" actId="47"/>
        <pc:sldMkLst>
          <pc:docMk/>
          <pc:sldMk cId="134848612" sldId="306"/>
        </pc:sldMkLst>
      </pc:sldChg>
      <pc:sldChg chg="del">
        <pc:chgData name="Przemysław Sokołowski" userId="679dc00b-e69e-45f0-8878-fe5ced47bfd1" providerId="ADAL" clId="{DD989FE9-2EDB-467E-BCD6-6B4DD86C97AF}" dt="2024-04-10T10:36:27.992" v="2429" actId="47"/>
        <pc:sldMkLst>
          <pc:docMk/>
          <pc:sldMk cId="3304609411" sldId="307"/>
        </pc:sldMkLst>
      </pc:sldChg>
      <pc:sldChg chg="del">
        <pc:chgData name="Przemysław Sokołowski" userId="679dc00b-e69e-45f0-8878-fe5ced47bfd1" providerId="ADAL" clId="{DD989FE9-2EDB-467E-BCD6-6B4DD86C97AF}" dt="2024-04-10T10:36:27.992" v="2429" actId="47"/>
        <pc:sldMkLst>
          <pc:docMk/>
          <pc:sldMk cId="1689938012" sldId="308"/>
        </pc:sldMkLst>
      </pc:sldChg>
      <pc:sldChg chg="del">
        <pc:chgData name="Przemysław Sokołowski" userId="679dc00b-e69e-45f0-8878-fe5ced47bfd1" providerId="ADAL" clId="{DD989FE9-2EDB-467E-BCD6-6B4DD86C97AF}" dt="2024-04-10T10:36:27.992" v="2429" actId="47"/>
        <pc:sldMkLst>
          <pc:docMk/>
          <pc:sldMk cId="644912856" sldId="309"/>
        </pc:sldMkLst>
      </pc:sldChg>
      <pc:sldChg chg="del">
        <pc:chgData name="Przemysław Sokołowski" userId="679dc00b-e69e-45f0-8878-fe5ced47bfd1" providerId="ADAL" clId="{DD989FE9-2EDB-467E-BCD6-6B4DD86C97AF}" dt="2024-04-10T10:36:27.992" v="2429" actId="47"/>
        <pc:sldMkLst>
          <pc:docMk/>
          <pc:sldMk cId="876336991" sldId="310"/>
        </pc:sldMkLst>
      </pc:sldChg>
      <pc:sldChg chg="del">
        <pc:chgData name="Przemysław Sokołowski" userId="679dc00b-e69e-45f0-8878-fe5ced47bfd1" providerId="ADAL" clId="{DD989FE9-2EDB-467E-BCD6-6B4DD86C97AF}" dt="2024-04-10T10:36:27.992" v="2429" actId="47"/>
        <pc:sldMkLst>
          <pc:docMk/>
          <pc:sldMk cId="1298739807" sldId="311"/>
        </pc:sldMkLst>
      </pc:sldChg>
      <pc:sldChg chg="addSp delSp modSp mod modAnim modNotesTx">
        <pc:chgData name="Przemysław Sokołowski" userId="679dc00b-e69e-45f0-8878-fe5ced47bfd1" providerId="ADAL" clId="{DD989FE9-2EDB-467E-BCD6-6B4DD86C97AF}" dt="2024-04-10T09:37:23.772" v="1299" actId="1076"/>
        <pc:sldMkLst>
          <pc:docMk/>
          <pc:sldMk cId="1855086856" sldId="312"/>
        </pc:sldMkLst>
        <pc:spChg chg="add mod">
          <ac:chgData name="Przemysław Sokołowski" userId="679dc00b-e69e-45f0-8878-fe5ced47bfd1" providerId="ADAL" clId="{DD989FE9-2EDB-467E-BCD6-6B4DD86C97AF}" dt="2024-04-09T13:40:48.014" v="1102"/>
          <ac:spMkLst>
            <pc:docMk/>
            <pc:sldMk cId="1855086856" sldId="312"/>
            <ac:spMk id="2" creationId="{EE6A150B-46F3-840C-7A41-2A9F619C8D2E}"/>
          </ac:spMkLst>
        </pc:spChg>
        <pc:spChg chg="add mod">
          <ac:chgData name="Przemysław Sokołowski" userId="679dc00b-e69e-45f0-8878-fe5ced47bfd1" providerId="ADAL" clId="{DD989FE9-2EDB-467E-BCD6-6B4DD86C97AF}" dt="2024-04-09T13:40:48.014" v="1102"/>
          <ac:spMkLst>
            <pc:docMk/>
            <pc:sldMk cId="1855086856" sldId="312"/>
            <ac:spMk id="3" creationId="{E06C490C-AD45-2F23-2C1D-F33899217E6A}"/>
          </ac:spMkLst>
        </pc:spChg>
        <pc:spChg chg="add mod">
          <ac:chgData name="Przemysław Sokołowski" userId="679dc00b-e69e-45f0-8878-fe5ced47bfd1" providerId="ADAL" clId="{DD989FE9-2EDB-467E-BCD6-6B4DD86C97AF}" dt="2024-04-09T13:40:48.014" v="1102"/>
          <ac:spMkLst>
            <pc:docMk/>
            <pc:sldMk cId="1855086856" sldId="312"/>
            <ac:spMk id="4" creationId="{74C6B097-AF3E-6E67-7255-7F9FF104A9BB}"/>
          </ac:spMkLst>
        </pc:spChg>
        <pc:spChg chg="del">
          <ac:chgData name="Przemysław Sokołowski" userId="679dc00b-e69e-45f0-8878-fe5ced47bfd1" providerId="ADAL" clId="{DD989FE9-2EDB-467E-BCD6-6B4DD86C97AF}" dt="2024-04-09T13:40:43.689" v="1101" actId="478"/>
          <ac:spMkLst>
            <pc:docMk/>
            <pc:sldMk cId="1855086856" sldId="312"/>
            <ac:spMk id="5" creationId="{D2E9896C-F199-08C8-ECCE-F9690923312F}"/>
          </ac:spMkLst>
        </pc:spChg>
        <pc:spChg chg="add mod">
          <ac:chgData name="Przemysław Sokołowski" userId="679dc00b-e69e-45f0-8878-fe5ced47bfd1" providerId="ADAL" clId="{DD989FE9-2EDB-467E-BCD6-6B4DD86C97AF}" dt="2024-04-09T13:41:05.495" v="1103"/>
          <ac:spMkLst>
            <pc:docMk/>
            <pc:sldMk cId="1855086856" sldId="312"/>
            <ac:spMk id="6" creationId="{5E940B1E-B864-4FDA-96D6-AD650234FE5E}"/>
          </ac:spMkLst>
        </pc:spChg>
        <pc:spChg chg="del">
          <ac:chgData name="Przemysław Sokołowski" userId="679dc00b-e69e-45f0-8878-fe5ced47bfd1" providerId="ADAL" clId="{DD989FE9-2EDB-467E-BCD6-6B4DD86C97AF}" dt="2024-04-09T13:40:43.689" v="1101" actId="478"/>
          <ac:spMkLst>
            <pc:docMk/>
            <pc:sldMk cId="1855086856" sldId="312"/>
            <ac:spMk id="7" creationId="{2727D650-CF57-5E46-A7D8-BB25AFE2B6B9}"/>
          </ac:spMkLst>
        </pc:spChg>
        <pc:spChg chg="del">
          <ac:chgData name="Przemysław Sokołowski" userId="679dc00b-e69e-45f0-8878-fe5ced47bfd1" providerId="ADAL" clId="{DD989FE9-2EDB-467E-BCD6-6B4DD86C97AF}" dt="2024-04-09T13:40:43.689" v="1101" actId="478"/>
          <ac:spMkLst>
            <pc:docMk/>
            <pc:sldMk cId="1855086856" sldId="312"/>
            <ac:spMk id="14" creationId="{951FD104-0502-E54B-36BF-429340097B9D}"/>
          </ac:spMkLst>
        </pc:spChg>
        <pc:spChg chg="del">
          <ac:chgData name="Przemysław Sokołowski" userId="679dc00b-e69e-45f0-8878-fe5ced47bfd1" providerId="ADAL" clId="{DD989FE9-2EDB-467E-BCD6-6B4DD86C97AF}" dt="2024-04-09T13:42:08.301" v="1128" actId="478"/>
          <ac:spMkLst>
            <pc:docMk/>
            <pc:sldMk cId="1855086856" sldId="312"/>
            <ac:spMk id="15" creationId="{0F58F441-6DAB-D325-6578-37A177B7D109}"/>
          </ac:spMkLst>
        </pc:spChg>
        <pc:spChg chg="del">
          <ac:chgData name="Przemysław Sokołowski" userId="679dc00b-e69e-45f0-8878-fe5ced47bfd1" providerId="ADAL" clId="{DD989FE9-2EDB-467E-BCD6-6B4DD86C97AF}" dt="2024-04-09T13:41:32.861" v="1115" actId="478"/>
          <ac:spMkLst>
            <pc:docMk/>
            <pc:sldMk cId="1855086856" sldId="312"/>
            <ac:spMk id="16" creationId="{857DBD45-8090-BF6C-0B87-26FB17CB81C8}"/>
          </ac:spMkLst>
        </pc:spChg>
        <pc:spChg chg="del">
          <ac:chgData name="Przemysław Sokołowski" userId="679dc00b-e69e-45f0-8878-fe5ced47bfd1" providerId="ADAL" clId="{DD989FE9-2EDB-467E-BCD6-6B4DD86C97AF}" dt="2024-04-09T13:41:55.632" v="1124" actId="478"/>
          <ac:spMkLst>
            <pc:docMk/>
            <pc:sldMk cId="1855086856" sldId="312"/>
            <ac:spMk id="17" creationId="{E75BC285-F3C0-1968-10C2-6376AA31AE83}"/>
          </ac:spMkLst>
        </pc:spChg>
        <pc:spChg chg="del">
          <ac:chgData name="Przemysław Sokołowski" userId="679dc00b-e69e-45f0-8878-fe5ced47bfd1" providerId="ADAL" clId="{DD989FE9-2EDB-467E-BCD6-6B4DD86C97AF}" dt="2024-04-09T13:41:54.146" v="1123" actId="478"/>
          <ac:spMkLst>
            <pc:docMk/>
            <pc:sldMk cId="1855086856" sldId="312"/>
            <ac:spMk id="18" creationId="{4D8A9C92-A11D-EAAC-D46B-F88F99995917}"/>
          </ac:spMkLst>
        </pc:spChg>
        <pc:spChg chg="del">
          <ac:chgData name="Przemysław Sokołowski" userId="679dc00b-e69e-45f0-8878-fe5ced47bfd1" providerId="ADAL" clId="{DD989FE9-2EDB-467E-BCD6-6B4DD86C97AF}" dt="2024-04-09T13:41:58.459" v="1125" actId="478"/>
          <ac:spMkLst>
            <pc:docMk/>
            <pc:sldMk cId="1855086856" sldId="312"/>
            <ac:spMk id="19" creationId="{5BD7E577-F851-10B4-7B32-FE812D17F140}"/>
          </ac:spMkLst>
        </pc:spChg>
        <pc:spChg chg="add mod">
          <ac:chgData name="Przemysław Sokołowski" userId="679dc00b-e69e-45f0-8878-fe5ced47bfd1" providerId="ADAL" clId="{DD989FE9-2EDB-467E-BCD6-6B4DD86C97AF}" dt="2024-04-09T13:41:05.495" v="1103"/>
          <ac:spMkLst>
            <pc:docMk/>
            <pc:sldMk cId="1855086856" sldId="312"/>
            <ac:spMk id="20" creationId="{3FE69448-6FBA-4CCD-C1F9-8ADCE10EAECA}"/>
          </ac:spMkLst>
        </pc:spChg>
        <pc:spChg chg="add mod">
          <ac:chgData name="Przemysław Sokołowski" userId="679dc00b-e69e-45f0-8878-fe5ced47bfd1" providerId="ADAL" clId="{DD989FE9-2EDB-467E-BCD6-6B4DD86C97AF}" dt="2024-04-09T13:41:05.495" v="1103"/>
          <ac:spMkLst>
            <pc:docMk/>
            <pc:sldMk cId="1855086856" sldId="312"/>
            <ac:spMk id="21" creationId="{E8102936-7355-7F41-BCF4-879293DF3AFD}"/>
          </ac:spMkLst>
        </pc:spChg>
        <pc:spChg chg="del">
          <ac:chgData name="Przemysław Sokołowski" userId="679dc00b-e69e-45f0-8878-fe5ced47bfd1" providerId="ADAL" clId="{DD989FE9-2EDB-467E-BCD6-6B4DD86C97AF}" dt="2024-04-09T13:41:32.861" v="1115" actId="478"/>
          <ac:spMkLst>
            <pc:docMk/>
            <pc:sldMk cId="1855086856" sldId="312"/>
            <ac:spMk id="22" creationId="{52C02998-3F08-0DA7-85FB-C31C1C9D2587}"/>
          </ac:spMkLst>
        </pc:spChg>
        <pc:spChg chg="add mod">
          <ac:chgData name="Przemysław Sokołowski" userId="679dc00b-e69e-45f0-8878-fe5ced47bfd1" providerId="ADAL" clId="{DD989FE9-2EDB-467E-BCD6-6B4DD86C97AF}" dt="2024-04-09T13:41:11.890" v="1107" actId="1076"/>
          <ac:spMkLst>
            <pc:docMk/>
            <pc:sldMk cId="1855086856" sldId="312"/>
            <ac:spMk id="23" creationId="{234B5B1B-2328-C7D2-C435-CA5D7D5B4426}"/>
          </ac:spMkLst>
        </pc:spChg>
        <pc:spChg chg="del">
          <ac:chgData name="Przemysław Sokołowski" userId="679dc00b-e69e-45f0-8878-fe5ced47bfd1" providerId="ADAL" clId="{DD989FE9-2EDB-467E-BCD6-6B4DD86C97AF}" dt="2024-04-09T13:41:32.861" v="1115" actId="478"/>
          <ac:spMkLst>
            <pc:docMk/>
            <pc:sldMk cId="1855086856" sldId="312"/>
            <ac:spMk id="24" creationId="{D2278EFE-5B97-D140-8E80-03BBF8931543}"/>
          </ac:spMkLst>
        </pc:spChg>
        <pc:spChg chg="del">
          <ac:chgData name="Przemysław Sokołowski" userId="679dc00b-e69e-45f0-8878-fe5ced47bfd1" providerId="ADAL" clId="{DD989FE9-2EDB-467E-BCD6-6B4DD86C97AF}" dt="2024-04-09T13:41:32.861" v="1115" actId="478"/>
          <ac:spMkLst>
            <pc:docMk/>
            <pc:sldMk cId="1855086856" sldId="312"/>
            <ac:spMk id="25" creationId="{F4E82EBE-F6C9-2F78-8CD7-358CF9F638C9}"/>
          </ac:spMkLst>
        </pc:spChg>
        <pc:spChg chg="del">
          <ac:chgData name="Przemysław Sokołowski" userId="679dc00b-e69e-45f0-8878-fe5ced47bfd1" providerId="ADAL" clId="{DD989FE9-2EDB-467E-BCD6-6B4DD86C97AF}" dt="2024-04-09T13:42:08.301" v="1128" actId="478"/>
          <ac:spMkLst>
            <pc:docMk/>
            <pc:sldMk cId="1855086856" sldId="312"/>
            <ac:spMk id="26" creationId="{406A3736-06ED-2580-B87F-3301241FEA7B}"/>
          </ac:spMkLst>
        </pc:spChg>
        <pc:spChg chg="del">
          <ac:chgData name="Przemysław Sokołowski" userId="679dc00b-e69e-45f0-8878-fe5ced47bfd1" providerId="ADAL" clId="{DD989FE9-2EDB-467E-BCD6-6B4DD86C97AF}" dt="2024-04-09T13:42:08.301" v="1128" actId="478"/>
          <ac:spMkLst>
            <pc:docMk/>
            <pc:sldMk cId="1855086856" sldId="312"/>
            <ac:spMk id="27" creationId="{9FFBB426-CA20-F72E-0DAD-D099ED074A93}"/>
          </ac:spMkLst>
        </pc:spChg>
        <pc:spChg chg="del">
          <ac:chgData name="Przemysław Sokołowski" userId="679dc00b-e69e-45f0-8878-fe5ced47bfd1" providerId="ADAL" clId="{DD989FE9-2EDB-467E-BCD6-6B4DD86C97AF}" dt="2024-04-09T13:42:08.301" v="1128" actId="478"/>
          <ac:spMkLst>
            <pc:docMk/>
            <pc:sldMk cId="1855086856" sldId="312"/>
            <ac:spMk id="28" creationId="{B2E467BA-8272-5F0F-E57A-EF9C105E54BE}"/>
          </ac:spMkLst>
        </pc:spChg>
        <pc:spChg chg="del">
          <ac:chgData name="Przemysław Sokołowski" userId="679dc00b-e69e-45f0-8878-fe5ced47bfd1" providerId="ADAL" clId="{DD989FE9-2EDB-467E-BCD6-6B4DD86C97AF}" dt="2024-04-09T13:41:32.861" v="1115" actId="478"/>
          <ac:spMkLst>
            <pc:docMk/>
            <pc:sldMk cId="1855086856" sldId="312"/>
            <ac:spMk id="29" creationId="{F6D1F142-9EA2-35B0-2F91-6E4888F3F297}"/>
          </ac:spMkLst>
        </pc:spChg>
        <pc:spChg chg="del">
          <ac:chgData name="Przemysław Sokołowski" userId="679dc00b-e69e-45f0-8878-fe5ced47bfd1" providerId="ADAL" clId="{DD989FE9-2EDB-467E-BCD6-6B4DD86C97AF}" dt="2024-04-09T13:41:32.861" v="1115" actId="478"/>
          <ac:spMkLst>
            <pc:docMk/>
            <pc:sldMk cId="1855086856" sldId="312"/>
            <ac:spMk id="30" creationId="{30BD51FA-0DAE-6DF9-13F1-A2DA42FCFBCC}"/>
          </ac:spMkLst>
        </pc:spChg>
        <pc:spChg chg="del">
          <ac:chgData name="Przemysław Sokołowski" userId="679dc00b-e69e-45f0-8878-fe5ced47bfd1" providerId="ADAL" clId="{DD989FE9-2EDB-467E-BCD6-6B4DD86C97AF}" dt="2024-04-09T13:41:32.861" v="1115" actId="478"/>
          <ac:spMkLst>
            <pc:docMk/>
            <pc:sldMk cId="1855086856" sldId="312"/>
            <ac:spMk id="31" creationId="{27724879-F07B-2E41-BD56-149DA9AD2C57}"/>
          </ac:spMkLst>
        </pc:spChg>
        <pc:spChg chg="del">
          <ac:chgData name="Przemysław Sokołowski" userId="679dc00b-e69e-45f0-8878-fe5ced47bfd1" providerId="ADAL" clId="{DD989FE9-2EDB-467E-BCD6-6B4DD86C97AF}" dt="2024-04-09T13:42:08.301" v="1128" actId="478"/>
          <ac:spMkLst>
            <pc:docMk/>
            <pc:sldMk cId="1855086856" sldId="312"/>
            <ac:spMk id="32" creationId="{53FEF9C1-CBB8-FBAF-6846-46E41D98F076}"/>
          </ac:spMkLst>
        </pc:spChg>
        <pc:spChg chg="del">
          <ac:chgData name="Przemysław Sokołowski" userId="679dc00b-e69e-45f0-8878-fe5ced47bfd1" providerId="ADAL" clId="{DD989FE9-2EDB-467E-BCD6-6B4DD86C97AF}" dt="2024-04-09T13:42:08.301" v="1128" actId="478"/>
          <ac:spMkLst>
            <pc:docMk/>
            <pc:sldMk cId="1855086856" sldId="312"/>
            <ac:spMk id="33" creationId="{C8A54895-D3F2-DFC0-7ADE-85A68C87EB44}"/>
          </ac:spMkLst>
        </pc:spChg>
        <pc:spChg chg="del">
          <ac:chgData name="Przemysław Sokołowski" userId="679dc00b-e69e-45f0-8878-fe5ced47bfd1" providerId="ADAL" clId="{DD989FE9-2EDB-467E-BCD6-6B4DD86C97AF}" dt="2024-04-09T13:42:08.301" v="1128" actId="478"/>
          <ac:spMkLst>
            <pc:docMk/>
            <pc:sldMk cId="1855086856" sldId="312"/>
            <ac:spMk id="34" creationId="{50EF8C84-F069-D542-6CF6-A4FE22A3EDBF}"/>
          </ac:spMkLst>
        </pc:spChg>
        <pc:spChg chg="del">
          <ac:chgData name="Przemysław Sokołowski" userId="679dc00b-e69e-45f0-8878-fe5ced47bfd1" providerId="ADAL" clId="{DD989FE9-2EDB-467E-BCD6-6B4DD86C97AF}" dt="2024-04-09T13:41:32.861" v="1115" actId="478"/>
          <ac:spMkLst>
            <pc:docMk/>
            <pc:sldMk cId="1855086856" sldId="312"/>
            <ac:spMk id="35" creationId="{1BC8B785-D03B-1F19-5841-02B8485B5C10}"/>
          </ac:spMkLst>
        </pc:spChg>
        <pc:spChg chg="del">
          <ac:chgData name="Przemysław Sokołowski" userId="679dc00b-e69e-45f0-8878-fe5ced47bfd1" providerId="ADAL" clId="{DD989FE9-2EDB-467E-BCD6-6B4DD86C97AF}" dt="2024-04-09T13:42:08.301" v="1128" actId="478"/>
          <ac:spMkLst>
            <pc:docMk/>
            <pc:sldMk cId="1855086856" sldId="312"/>
            <ac:spMk id="36" creationId="{DD0C3569-0046-EC03-C395-30EB6611F776}"/>
          </ac:spMkLst>
        </pc:spChg>
        <pc:spChg chg="del">
          <ac:chgData name="Przemysław Sokołowski" userId="679dc00b-e69e-45f0-8878-fe5ced47bfd1" providerId="ADAL" clId="{DD989FE9-2EDB-467E-BCD6-6B4DD86C97AF}" dt="2024-04-09T13:42:08.301" v="1128" actId="478"/>
          <ac:spMkLst>
            <pc:docMk/>
            <pc:sldMk cId="1855086856" sldId="312"/>
            <ac:spMk id="37" creationId="{8B84E582-EBD0-3132-3652-C7C3DCC4E543}"/>
          </ac:spMkLst>
        </pc:spChg>
        <pc:spChg chg="del">
          <ac:chgData name="Przemysław Sokołowski" userId="679dc00b-e69e-45f0-8878-fe5ced47bfd1" providerId="ADAL" clId="{DD989FE9-2EDB-467E-BCD6-6B4DD86C97AF}" dt="2024-04-09T13:42:08.301" v="1128" actId="478"/>
          <ac:spMkLst>
            <pc:docMk/>
            <pc:sldMk cId="1855086856" sldId="312"/>
            <ac:spMk id="57" creationId="{0FAE6F24-F3CB-6B41-1C06-0A60735A26DB}"/>
          </ac:spMkLst>
        </pc:spChg>
        <pc:spChg chg="del">
          <ac:chgData name="Przemysław Sokołowski" userId="679dc00b-e69e-45f0-8878-fe5ced47bfd1" providerId="ADAL" clId="{DD989FE9-2EDB-467E-BCD6-6B4DD86C97AF}" dt="2024-04-09T13:42:08.301" v="1128" actId="478"/>
          <ac:spMkLst>
            <pc:docMk/>
            <pc:sldMk cId="1855086856" sldId="312"/>
            <ac:spMk id="58" creationId="{F4BDFF34-3A3B-2E05-0F1D-BB5A61992E48}"/>
          </ac:spMkLst>
        </pc:spChg>
        <pc:spChg chg="del topLvl">
          <ac:chgData name="Przemysław Sokołowski" userId="679dc00b-e69e-45f0-8878-fe5ced47bfd1" providerId="ADAL" clId="{DD989FE9-2EDB-467E-BCD6-6B4DD86C97AF}" dt="2024-04-09T13:42:03.710" v="1127" actId="478"/>
          <ac:spMkLst>
            <pc:docMk/>
            <pc:sldMk cId="1855086856" sldId="312"/>
            <ac:spMk id="65" creationId="{DCF88B8C-D9AD-F3F2-DD95-62F31C13A8A9}"/>
          </ac:spMkLst>
        </pc:spChg>
        <pc:spChg chg="del">
          <ac:chgData name="Przemysław Sokołowski" userId="679dc00b-e69e-45f0-8878-fe5ced47bfd1" providerId="ADAL" clId="{DD989FE9-2EDB-467E-BCD6-6B4DD86C97AF}" dt="2024-04-09T13:42:08.301" v="1128" actId="478"/>
          <ac:spMkLst>
            <pc:docMk/>
            <pc:sldMk cId="1855086856" sldId="312"/>
            <ac:spMk id="69" creationId="{0B93AF34-347B-CD8D-8A02-1A6FBF836890}"/>
          </ac:spMkLst>
        </pc:spChg>
        <pc:spChg chg="del">
          <ac:chgData name="Przemysław Sokołowski" userId="679dc00b-e69e-45f0-8878-fe5ced47bfd1" providerId="ADAL" clId="{DD989FE9-2EDB-467E-BCD6-6B4DD86C97AF}" dt="2024-04-09T13:42:08.301" v="1128" actId="478"/>
          <ac:spMkLst>
            <pc:docMk/>
            <pc:sldMk cId="1855086856" sldId="312"/>
            <ac:spMk id="70" creationId="{CBB7DFB2-A39B-43C0-A6C1-A445C53D6E18}"/>
          </ac:spMkLst>
        </pc:spChg>
        <pc:spChg chg="del">
          <ac:chgData name="Przemysław Sokołowski" userId="679dc00b-e69e-45f0-8878-fe5ced47bfd1" providerId="ADAL" clId="{DD989FE9-2EDB-467E-BCD6-6B4DD86C97AF}" dt="2024-04-09T13:42:08.301" v="1128" actId="478"/>
          <ac:spMkLst>
            <pc:docMk/>
            <pc:sldMk cId="1855086856" sldId="312"/>
            <ac:spMk id="71" creationId="{5F718B41-F2D2-A0FB-56FC-9CB57FE3E0AD}"/>
          </ac:spMkLst>
        </pc:spChg>
        <pc:spChg chg="del">
          <ac:chgData name="Przemysław Sokołowski" userId="679dc00b-e69e-45f0-8878-fe5ced47bfd1" providerId="ADAL" clId="{DD989FE9-2EDB-467E-BCD6-6B4DD86C97AF}" dt="2024-04-09T13:42:08.301" v="1128" actId="478"/>
          <ac:spMkLst>
            <pc:docMk/>
            <pc:sldMk cId="1855086856" sldId="312"/>
            <ac:spMk id="72" creationId="{C95ADA51-29A0-3CF9-C651-A8EB5963B0EB}"/>
          </ac:spMkLst>
        </pc:spChg>
        <pc:spChg chg="del">
          <ac:chgData name="Przemysław Sokołowski" userId="679dc00b-e69e-45f0-8878-fe5ced47bfd1" providerId="ADAL" clId="{DD989FE9-2EDB-467E-BCD6-6B4DD86C97AF}" dt="2024-04-09T13:41:23.260" v="1111" actId="478"/>
          <ac:spMkLst>
            <pc:docMk/>
            <pc:sldMk cId="1855086856" sldId="312"/>
            <ac:spMk id="73" creationId="{BBB40E76-B01A-2DE8-D550-028CE1241519}"/>
          </ac:spMkLst>
        </pc:spChg>
        <pc:spChg chg="del mod">
          <ac:chgData name="Przemysław Sokołowski" userId="679dc00b-e69e-45f0-8878-fe5ced47bfd1" providerId="ADAL" clId="{DD989FE9-2EDB-467E-BCD6-6B4DD86C97AF}" dt="2024-04-09T13:41:15.655" v="1109" actId="478"/>
          <ac:spMkLst>
            <pc:docMk/>
            <pc:sldMk cId="1855086856" sldId="312"/>
            <ac:spMk id="74" creationId="{002005BE-E20D-A0FE-FF05-7BEDD285B8C2}"/>
          </ac:spMkLst>
        </pc:spChg>
        <pc:spChg chg="del">
          <ac:chgData name="Przemysław Sokołowski" userId="679dc00b-e69e-45f0-8878-fe5ced47bfd1" providerId="ADAL" clId="{DD989FE9-2EDB-467E-BCD6-6B4DD86C97AF}" dt="2024-04-09T13:41:34.165" v="1116" actId="478"/>
          <ac:spMkLst>
            <pc:docMk/>
            <pc:sldMk cId="1855086856" sldId="312"/>
            <ac:spMk id="82" creationId="{ADAA3EF7-209C-D0D2-576C-B1A0A0B0411D}"/>
          </ac:spMkLst>
        </pc:spChg>
        <pc:spChg chg="del">
          <ac:chgData name="Przemysław Sokołowski" userId="679dc00b-e69e-45f0-8878-fe5ced47bfd1" providerId="ADAL" clId="{DD989FE9-2EDB-467E-BCD6-6B4DD86C97AF}" dt="2024-04-09T13:41:32.861" v="1115" actId="478"/>
          <ac:spMkLst>
            <pc:docMk/>
            <pc:sldMk cId="1855086856" sldId="312"/>
            <ac:spMk id="83" creationId="{BBC8DEE2-72F0-9760-9782-0C50D6FDD364}"/>
          </ac:spMkLst>
        </pc:spChg>
        <pc:spChg chg="del">
          <ac:chgData name="Przemysław Sokołowski" userId="679dc00b-e69e-45f0-8878-fe5ced47bfd1" providerId="ADAL" clId="{DD989FE9-2EDB-467E-BCD6-6B4DD86C97AF}" dt="2024-04-09T13:41:32.861" v="1115" actId="478"/>
          <ac:spMkLst>
            <pc:docMk/>
            <pc:sldMk cId="1855086856" sldId="312"/>
            <ac:spMk id="84" creationId="{B1A8E839-DD61-6449-9CFE-B5117D6C63E2}"/>
          </ac:spMkLst>
        </pc:spChg>
        <pc:spChg chg="del mod">
          <ac:chgData name="Przemysław Sokołowski" userId="679dc00b-e69e-45f0-8878-fe5ced47bfd1" providerId="ADAL" clId="{DD989FE9-2EDB-467E-BCD6-6B4DD86C97AF}" dt="2024-04-09T13:41:28.075" v="1114" actId="478"/>
          <ac:spMkLst>
            <pc:docMk/>
            <pc:sldMk cId="1855086856" sldId="312"/>
            <ac:spMk id="87" creationId="{F599040C-4E92-A40F-85F4-2C33EE1F012F}"/>
          </ac:spMkLst>
        </pc:spChg>
        <pc:spChg chg="del">
          <ac:chgData name="Przemysław Sokołowski" userId="679dc00b-e69e-45f0-8878-fe5ced47bfd1" providerId="ADAL" clId="{DD989FE9-2EDB-467E-BCD6-6B4DD86C97AF}" dt="2024-04-09T13:41:32.861" v="1115" actId="478"/>
          <ac:spMkLst>
            <pc:docMk/>
            <pc:sldMk cId="1855086856" sldId="312"/>
            <ac:spMk id="88" creationId="{9D2BABED-B733-4056-FF51-8DCC7C865BBC}"/>
          </ac:spMkLst>
        </pc:spChg>
        <pc:spChg chg="del">
          <ac:chgData name="Przemysław Sokołowski" userId="679dc00b-e69e-45f0-8878-fe5ced47bfd1" providerId="ADAL" clId="{DD989FE9-2EDB-467E-BCD6-6B4DD86C97AF}" dt="2024-04-09T13:42:08.301" v="1128" actId="478"/>
          <ac:spMkLst>
            <pc:docMk/>
            <pc:sldMk cId="1855086856" sldId="312"/>
            <ac:spMk id="90" creationId="{35C879DA-637C-08B8-E987-8ACE98FC4D42}"/>
          </ac:spMkLst>
        </pc:spChg>
        <pc:spChg chg="del">
          <ac:chgData name="Przemysław Sokołowski" userId="679dc00b-e69e-45f0-8878-fe5ced47bfd1" providerId="ADAL" clId="{DD989FE9-2EDB-467E-BCD6-6B4DD86C97AF}" dt="2024-04-09T13:42:08.301" v="1128" actId="478"/>
          <ac:spMkLst>
            <pc:docMk/>
            <pc:sldMk cId="1855086856" sldId="312"/>
            <ac:spMk id="91" creationId="{2EB966DC-CE54-8C28-585B-7344445E6F62}"/>
          </ac:spMkLst>
        </pc:spChg>
        <pc:spChg chg="del">
          <ac:chgData name="Przemysław Sokołowski" userId="679dc00b-e69e-45f0-8878-fe5ced47bfd1" providerId="ADAL" clId="{DD989FE9-2EDB-467E-BCD6-6B4DD86C97AF}" dt="2024-04-09T13:42:08.301" v="1128" actId="478"/>
          <ac:spMkLst>
            <pc:docMk/>
            <pc:sldMk cId="1855086856" sldId="312"/>
            <ac:spMk id="93" creationId="{E816DFE3-0E00-11D1-7420-0CAFE8719DF0}"/>
          </ac:spMkLst>
        </pc:spChg>
        <pc:spChg chg="del">
          <ac:chgData name="Przemysław Sokołowski" userId="679dc00b-e69e-45f0-8878-fe5ced47bfd1" providerId="ADAL" clId="{DD989FE9-2EDB-467E-BCD6-6B4DD86C97AF}" dt="2024-04-09T13:41:32.861" v="1115" actId="478"/>
          <ac:spMkLst>
            <pc:docMk/>
            <pc:sldMk cId="1855086856" sldId="312"/>
            <ac:spMk id="94" creationId="{0213C4CD-7738-59AB-5670-5B891B1447A2}"/>
          </ac:spMkLst>
        </pc:spChg>
        <pc:spChg chg="del">
          <ac:chgData name="Przemysław Sokołowski" userId="679dc00b-e69e-45f0-8878-fe5ced47bfd1" providerId="ADAL" clId="{DD989FE9-2EDB-467E-BCD6-6B4DD86C97AF}" dt="2024-04-09T13:41:32.861" v="1115" actId="478"/>
          <ac:spMkLst>
            <pc:docMk/>
            <pc:sldMk cId="1855086856" sldId="312"/>
            <ac:spMk id="95" creationId="{1831F76A-8836-86BF-CBBA-0650DD1902BE}"/>
          </ac:spMkLst>
        </pc:spChg>
        <pc:spChg chg="del">
          <ac:chgData name="Przemysław Sokołowski" userId="679dc00b-e69e-45f0-8878-fe5ced47bfd1" providerId="ADAL" clId="{DD989FE9-2EDB-467E-BCD6-6B4DD86C97AF}" dt="2024-04-09T13:42:08.301" v="1128" actId="478"/>
          <ac:spMkLst>
            <pc:docMk/>
            <pc:sldMk cId="1855086856" sldId="312"/>
            <ac:spMk id="96" creationId="{0533180F-3A30-B7EE-9C3B-A837549F3050}"/>
          </ac:spMkLst>
        </pc:spChg>
        <pc:spChg chg="del">
          <ac:chgData name="Przemysław Sokołowski" userId="679dc00b-e69e-45f0-8878-fe5ced47bfd1" providerId="ADAL" clId="{DD989FE9-2EDB-467E-BCD6-6B4DD86C97AF}" dt="2024-04-09T13:42:08.301" v="1128" actId="478"/>
          <ac:spMkLst>
            <pc:docMk/>
            <pc:sldMk cId="1855086856" sldId="312"/>
            <ac:spMk id="97" creationId="{C1664F4B-C742-C2C8-A16D-E259759D9727}"/>
          </ac:spMkLst>
        </pc:spChg>
        <pc:spChg chg="del">
          <ac:chgData name="Przemysław Sokołowski" userId="679dc00b-e69e-45f0-8878-fe5ced47bfd1" providerId="ADAL" clId="{DD989FE9-2EDB-467E-BCD6-6B4DD86C97AF}" dt="2024-04-09T13:42:08.301" v="1128" actId="478"/>
          <ac:spMkLst>
            <pc:docMk/>
            <pc:sldMk cId="1855086856" sldId="312"/>
            <ac:spMk id="98" creationId="{70683368-74CB-45F1-6F66-F5E5EB503277}"/>
          </ac:spMkLst>
        </pc:spChg>
        <pc:spChg chg="del">
          <ac:chgData name="Przemysław Sokołowski" userId="679dc00b-e69e-45f0-8878-fe5ced47bfd1" providerId="ADAL" clId="{DD989FE9-2EDB-467E-BCD6-6B4DD86C97AF}" dt="2024-04-09T13:42:08.301" v="1128" actId="478"/>
          <ac:spMkLst>
            <pc:docMk/>
            <pc:sldMk cId="1855086856" sldId="312"/>
            <ac:spMk id="99" creationId="{6048A603-B361-3725-FC39-5C85D2C2B2E3}"/>
          </ac:spMkLst>
        </pc:spChg>
        <pc:spChg chg="del">
          <ac:chgData name="Przemysław Sokołowski" userId="679dc00b-e69e-45f0-8878-fe5ced47bfd1" providerId="ADAL" clId="{DD989FE9-2EDB-467E-BCD6-6B4DD86C97AF}" dt="2024-04-09T13:42:08.301" v="1128" actId="478"/>
          <ac:spMkLst>
            <pc:docMk/>
            <pc:sldMk cId="1855086856" sldId="312"/>
            <ac:spMk id="100" creationId="{744F65E4-6654-654D-5523-7058E63A95BC}"/>
          </ac:spMkLst>
        </pc:spChg>
        <pc:spChg chg="del">
          <ac:chgData name="Przemysław Sokołowski" userId="679dc00b-e69e-45f0-8878-fe5ced47bfd1" providerId="ADAL" clId="{DD989FE9-2EDB-467E-BCD6-6B4DD86C97AF}" dt="2024-04-09T13:42:14.575" v="1132" actId="478"/>
          <ac:spMkLst>
            <pc:docMk/>
            <pc:sldMk cId="1855086856" sldId="312"/>
            <ac:spMk id="107" creationId="{6FD116E5-BC86-E22D-F34E-042B582E5421}"/>
          </ac:spMkLst>
        </pc:spChg>
        <pc:spChg chg="del">
          <ac:chgData name="Przemysław Sokołowski" userId="679dc00b-e69e-45f0-8878-fe5ced47bfd1" providerId="ADAL" clId="{DD989FE9-2EDB-467E-BCD6-6B4DD86C97AF}" dt="2024-04-09T13:41:32.861" v="1115" actId="478"/>
          <ac:spMkLst>
            <pc:docMk/>
            <pc:sldMk cId="1855086856" sldId="312"/>
            <ac:spMk id="108" creationId="{860516E9-D6EA-2620-F01A-7463A01BA42E}"/>
          </ac:spMkLst>
        </pc:spChg>
        <pc:spChg chg="del">
          <ac:chgData name="Przemysław Sokołowski" userId="679dc00b-e69e-45f0-8878-fe5ced47bfd1" providerId="ADAL" clId="{DD989FE9-2EDB-467E-BCD6-6B4DD86C97AF}" dt="2024-04-09T13:41:32.861" v="1115" actId="478"/>
          <ac:spMkLst>
            <pc:docMk/>
            <pc:sldMk cId="1855086856" sldId="312"/>
            <ac:spMk id="109" creationId="{EFF14727-F8C7-21EE-A1D5-AD2B849106A3}"/>
          </ac:spMkLst>
        </pc:spChg>
        <pc:spChg chg="add mod">
          <ac:chgData name="Przemysław Sokołowski" userId="679dc00b-e69e-45f0-8878-fe5ced47bfd1" providerId="ADAL" clId="{DD989FE9-2EDB-467E-BCD6-6B4DD86C97AF}" dt="2024-04-09T13:41:17.692" v="1110"/>
          <ac:spMkLst>
            <pc:docMk/>
            <pc:sldMk cId="1855086856" sldId="312"/>
            <ac:spMk id="111" creationId="{07D593BB-F53B-5ED4-084D-7B5735911A26}"/>
          </ac:spMkLst>
        </pc:spChg>
        <pc:spChg chg="add mod">
          <ac:chgData name="Przemysław Sokołowski" userId="679dc00b-e69e-45f0-8878-fe5ced47bfd1" providerId="ADAL" clId="{DD989FE9-2EDB-467E-BCD6-6B4DD86C97AF}" dt="2024-04-09T13:41:17.692" v="1110"/>
          <ac:spMkLst>
            <pc:docMk/>
            <pc:sldMk cId="1855086856" sldId="312"/>
            <ac:spMk id="112" creationId="{084A3142-A5AB-2638-0F20-65BCD064A65D}"/>
          </ac:spMkLst>
        </pc:spChg>
        <pc:spChg chg="add mod">
          <ac:chgData name="Przemysław Sokołowski" userId="679dc00b-e69e-45f0-8878-fe5ced47bfd1" providerId="ADAL" clId="{DD989FE9-2EDB-467E-BCD6-6B4DD86C97AF}" dt="2024-04-09T13:42:37.963" v="1190" actId="20577"/>
          <ac:spMkLst>
            <pc:docMk/>
            <pc:sldMk cId="1855086856" sldId="312"/>
            <ac:spMk id="113" creationId="{6CF3CF57-E790-E9F4-BDBD-1BAC00551B00}"/>
          </ac:spMkLst>
        </pc:spChg>
        <pc:spChg chg="add mod">
          <ac:chgData name="Przemysław Sokołowski" userId="679dc00b-e69e-45f0-8878-fe5ced47bfd1" providerId="ADAL" clId="{DD989FE9-2EDB-467E-BCD6-6B4DD86C97AF}" dt="2024-04-09T13:44:03.097" v="1206" actId="20577"/>
          <ac:spMkLst>
            <pc:docMk/>
            <pc:sldMk cId="1855086856" sldId="312"/>
            <ac:spMk id="114" creationId="{54882676-D11F-C990-7AD5-05E36A71271A}"/>
          </ac:spMkLst>
        </pc:spChg>
        <pc:grpChg chg="del">
          <ac:chgData name="Przemysław Sokołowski" userId="679dc00b-e69e-45f0-8878-fe5ced47bfd1" providerId="ADAL" clId="{DD989FE9-2EDB-467E-BCD6-6B4DD86C97AF}" dt="2024-04-09T13:42:08.301" v="1128" actId="478"/>
          <ac:grpSpMkLst>
            <pc:docMk/>
            <pc:sldMk cId="1855086856" sldId="312"/>
            <ac:grpSpMk id="60" creationId="{5B4DB346-7084-0751-51FC-8A8CCBBA872F}"/>
          </ac:grpSpMkLst>
        </pc:grpChg>
        <pc:grpChg chg="del">
          <ac:chgData name="Przemysław Sokołowski" userId="679dc00b-e69e-45f0-8878-fe5ced47bfd1" providerId="ADAL" clId="{DD989FE9-2EDB-467E-BCD6-6B4DD86C97AF}" dt="2024-04-09T13:42:02.389" v="1126" actId="478"/>
          <ac:grpSpMkLst>
            <pc:docMk/>
            <pc:sldMk cId="1855086856" sldId="312"/>
            <ac:grpSpMk id="63" creationId="{3651C79D-DD80-5BC5-1B26-27B169F094A0}"/>
          </ac:grpSpMkLst>
        </pc:grpChg>
        <pc:grpChg chg="del">
          <ac:chgData name="Przemysław Sokołowski" userId="679dc00b-e69e-45f0-8878-fe5ced47bfd1" providerId="ADAL" clId="{DD989FE9-2EDB-467E-BCD6-6B4DD86C97AF}" dt="2024-04-09T13:42:08.301" v="1128" actId="478"/>
          <ac:grpSpMkLst>
            <pc:docMk/>
            <pc:sldMk cId="1855086856" sldId="312"/>
            <ac:grpSpMk id="66" creationId="{92726767-41BF-91DA-5FA9-70469376F625}"/>
          </ac:grpSpMkLst>
        </pc:grpChg>
        <pc:picChg chg="del">
          <ac:chgData name="Przemysław Sokołowski" userId="679dc00b-e69e-45f0-8878-fe5ced47bfd1" providerId="ADAL" clId="{DD989FE9-2EDB-467E-BCD6-6B4DD86C97AF}" dt="2024-04-09T13:42:10.879" v="1129" actId="478"/>
          <ac:picMkLst>
            <pc:docMk/>
            <pc:sldMk cId="1855086856" sldId="312"/>
            <ac:picMk id="10" creationId="{6191A92B-D41D-C957-D475-AF58958B1B3A}"/>
          </ac:picMkLst>
        </pc:picChg>
        <pc:picChg chg="del">
          <ac:chgData name="Przemysław Sokołowski" userId="679dc00b-e69e-45f0-8878-fe5ced47bfd1" providerId="ADAL" clId="{DD989FE9-2EDB-467E-BCD6-6B4DD86C97AF}" dt="2024-04-09T13:42:11.554" v="1130" actId="478"/>
          <ac:picMkLst>
            <pc:docMk/>
            <pc:sldMk cId="1855086856" sldId="312"/>
            <ac:picMk id="11" creationId="{D780BC20-8511-62CB-7FFB-B2EFBEACB443}"/>
          </ac:picMkLst>
        </pc:picChg>
        <pc:picChg chg="del">
          <ac:chgData name="Przemysław Sokołowski" userId="679dc00b-e69e-45f0-8878-fe5ced47bfd1" providerId="ADAL" clId="{DD989FE9-2EDB-467E-BCD6-6B4DD86C97AF}" dt="2024-04-09T13:41:24.039" v="1112" actId="478"/>
          <ac:picMkLst>
            <pc:docMk/>
            <pc:sldMk cId="1855086856" sldId="312"/>
            <ac:picMk id="12" creationId="{2F52F899-0A69-9D0F-645F-D69B97E95AD8}"/>
          </ac:picMkLst>
        </pc:picChg>
        <pc:picChg chg="del">
          <ac:chgData name="Przemysław Sokołowski" userId="679dc00b-e69e-45f0-8878-fe5ced47bfd1" providerId="ADAL" clId="{DD989FE9-2EDB-467E-BCD6-6B4DD86C97AF}" dt="2024-04-09T13:42:08.301" v="1128" actId="478"/>
          <ac:picMkLst>
            <pc:docMk/>
            <pc:sldMk cId="1855086856" sldId="312"/>
            <ac:picMk id="13" creationId="{4F9B464D-9547-1A1F-E51E-49AC4E377D41}"/>
          </ac:picMkLst>
        </pc:picChg>
        <pc:picChg chg="add del mod">
          <ac:chgData name="Przemysław Sokołowski" userId="679dc00b-e69e-45f0-8878-fe5ced47bfd1" providerId="ADAL" clId="{DD989FE9-2EDB-467E-BCD6-6B4DD86C97AF}" dt="2024-04-10T09:37:23.772" v="1299" actId="1076"/>
          <ac:picMkLst>
            <pc:docMk/>
            <pc:sldMk cId="1855086856" sldId="312"/>
            <ac:picMk id="59" creationId="{9D3661DA-31DD-8A18-17A3-F7F2F1825462}"/>
          </ac:picMkLst>
        </pc:picChg>
        <pc:picChg chg="del topLvl">
          <ac:chgData name="Przemysław Sokołowski" userId="679dc00b-e69e-45f0-8878-fe5ced47bfd1" providerId="ADAL" clId="{DD989FE9-2EDB-467E-BCD6-6B4DD86C97AF}" dt="2024-04-09T13:42:02.389" v="1126" actId="478"/>
          <ac:picMkLst>
            <pc:docMk/>
            <pc:sldMk cId="1855086856" sldId="312"/>
            <ac:picMk id="64" creationId="{751CBD59-27B0-4E73-DCA5-0BEF4AAD8CB8}"/>
          </ac:picMkLst>
        </pc:picChg>
        <pc:picChg chg="del">
          <ac:chgData name="Przemysław Sokołowski" userId="679dc00b-e69e-45f0-8878-fe5ced47bfd1" providerId="ADAL" clId="{DD989FE9-2EDB-467E-BCD6-6B4DD86C97AF}" dt="2024-04-09T13:41:32.861" v="1115" actId="478"/>
          <ac:picMkLst>
            <pc:docMk/>
            <pc:sldMk cId="1855086856" sldId="312"/>
            <ac:picMk id="75" creationId="{5B147B43-C70C-916C-B904-DE459097C2A4}"/>
          </ac:picMkLst>
        </pc:picChg>
        <pc:picChg chg="del">
          <ac:chgData name="Przemysław Sokołowski" userId="679dc00b-e69e-45f0-8878-fe5ced47bfd1" providerId="ADAL" clId="{DD989FE9-2EDB-467E-BCD6-6B4DD86C97AF}" dt="2024-04-09T13:41:32.861" v="1115" actId="478"/>
          <ac:picMkLst>
            <pc:docMk/>
            <pc:sldMk cId="1855086856" sldId="312"/>
            <ac:picMk id="76" creationId="{D6ED55C1-5384-ADBD-922F-ED844EB0DBEF}"/>
          </ac:picMkLst>
        </pc:picChg>
        <pc:picChg chg="del">
          <ac:chgData name="Przemysław Sokołowski" userId="679dc00b-e69e-45f0-8878-fe5ced47bfd1" providerId="ADAL" clId="{DD989FE9-2EDB-467E-BCD6-6B4DD86C97AF}" dt="2024-04-09T13:42:08.301" v="1128" actId="478"/>
          <ac:picMkLst>
            <pc:docMk/>
            <pc:sldMk cId="1855086856" sldId="312"/>
            <ac:picMk id="77" creationId="{E15C5535-1E1C-A298-329E-970897A67CDF}"/>
          </ac:picMkLst>
        </pc:picChg>
        <pc:picChg chg="del">
          <ac:chgData name="Przemysław Sokołowski" userId="679dc00b-e69e-45f0-8878-fe5ced47bfd1" providerId="ADAL" clId="{DD989FE9-2EDB-467E-BCD6-6B4DD86C97AF}" dt="2024-04-09T13:42:08.301" v="1128" actId="478"/>
          <ac:picMkLst>
            <pc:docMk/>
            <pc:sldMk cId="1855086856" sldId="312"/>
            <ac:picMk id="78" creationId="{28EC3A20-7B66-0111-3DAB-970A62ACF703}"/>
          </ac:picMkLst>
        </pc:picChg>
        <pc:picChg chg="del">
          <ac:chgData name="Przemysław Sokołowski" userId="679dc00b-e69e-45f0-8878-fe5ced47bfd1" providerId="ADAL" clId="{DD989FE9-2EDB-467E-BCD6-6B4DD86C97AF}" dt="2024-04-09T13:42:08.301" v="1128" actId="478"/>
          <ac:picMkLst>
            <pc:docMk/>
            <pc:sldMk cId="1855086856" sldId="312"/>
            <ac:picMk id="79" creationId="{E1492D1B-2E5D-6085-9DC9-5BC3AA788608}"/>
          </ac:picMkLst>
        </pc:picChg>
        <pc:picChg chg="del">
          <ac:chgData name="Przemysław Sokołowski" userId="679dc00b-e69e-45f0-8878-fe5ced47bfd1" providerId="ADAL" clId="{DD989FE9-2EDB-467E-BCD6-6B4DD86C97AF}" dt="2024-04-09T13:42:08.301" v="1128" actId="478"/>
          <ac:picMkLst>
            <pc:docMk/>
            <pc:sldMk cId="1855086856" sldId="312"/>
            <ac:picMk id="80" creationId="{9B7ACA47-1F38-468C-FFAF-3AC413096060}"/>
          </ac:picMkLst>
        </pc:picChg>
        <pc:picChg chg="del">
          <ac:chgData name="Przemysław Sokołowski" userId="679dc00b-e69e-45f0-8878-fe5ced47bfd1" providerId="ADAL" clId="{DD989FE9-2EDB-467E-BCD6-6B4DD86C97AF}" dt="2024-04-09T13:41:37.525" v="1119" actId="478"/>
          <ac:picMkLst>
            <pc:docMk/>
            <pc:sldMk cId="1855086856" sldId="312"/>
            <ac:picMk id="81" creationId="{A15E2F58-667F-4C55-1AB6-BDCEF37C1E82}"/>
          </ac:picMkLst>
        </pc:picChg>
        <pc:picChg chg="del">
          <ac:chgData name="Przemysław Sokołowski" userId="679dc00b-e69e-45f0-8878-fe5ced47bfd1" providerId="ADAL" clId="{DD989FE9-2EDB-467E-BCD6-6B4DD86C97AF}" dt="2024-04-09T13:41:52.720" v="1122" actId="478"/>
          <ac:picMkLst>
            <pc:docMk/>
            <pc:sldMk cId="1855086856" sldId="312"/>
            <ac:picMk id="85" creationId="{3E6651E7-DBDF-5F1E-CD74-7551291D6EB1}"/>
          </ac:picMkLst>
        </pc:picChg>
        <pc:picChg chg="del">
          <ac:chgData name="Przemysław Sokołowski" userId="679dc00b-e69e-45f0-8878-fe5ced47bfd1" providerId="ADAL" clId="{DD989FE9-2EDB-467E-BCD6-6B4DD86C97AF}" dt="2024-04-09T13:41:50.567" v="1121" actId="478"/>
          <ac:picMkLst>
            <pc:docMk/>
            <pc:sldMk cId="1855086856" sldId="312"/>
            <ac:picMk id="86" creationId="{887ED4D4-B95E-64F9-D0FA-CB78B80986B9}"/>
          </ac:picMkLst>
        </pc:picChg>
        <pc:picChg chg="del">
          <ac:chgData name="Przemysław Sokołowski" userId="679dc00b-e69e-45f0-8878-fe5ced47bfd1" providerId="ADAL" clId="{DD989FE9-2EDB-467E-BCD6-6B4DD86C97AF}" dt="2024-04-09T13:41:49.015" v="1120" actId="478"/>
          <ac:picMkLst>
            <pc:docMk/>
            <pc:sldMk cId="1855086856" sldId="312"/>
            <ac:picMk id="89" creationId="{7528A4BA-C40B-6899-FA01-7BCB0E56301D}"/>
          </ac:picMkLst>
        </pc:picChg>
        <pc:picChg chg="del">
          <ac:chgData name="Przemysław Sokołowski" userId="679dc00b-e69e-45f0-8878-fe5ced47bfd1" providerId="ADAL" clId="{DD989FE9-2EDB-467E-BCD6-6B4DD86C97AF}" dt="2024-04-09T13:42:08.301" v="1128" actId="478"/>
          <ac:picMkLst>
            <pc:docMk/>
            <pc:sldMk cId="1855086856" sldId="312"/>
            <ac:picMk id="92" creationId="{F0BACC12-D411-E151-8901-76BF0F3711CD}"/>
          </ac:picMkLst>
        </pc:picChg>
        <pc:picChg chg="del">
          <ac:chgData name="Przemysław Sokołowski" userId="679dc00b-e69e-45f0-8878-fe5ced47bfd1" providerId="ADAL" clId="{DD989FE9-2EDB-467E-BCD6-6B4DD86C97AF}" dt="2024-04-09T13:41:32.861" v="1115" actId="478"/>
          <ac:picMkLst>
            <pc:docMk/>
            <pc:sldMk cId="1855086856" sldId="312"/>
            <ac:picMk id="101" creationId="{20231E3D-C8F5-1856-172D-2A809195A526}"/>
          </ac:picMkLst>
        </pc:picChg>
        <pc:picChg chg="del">
          <ac:chgData name="Przemysław Sokołowski" userId="679dc00b-e69e-45f0-8878-fe5ced47bfd1" providerId="ADAL" clId="{DD989FE9-2EDB-467E-BCD6-6B4DD86C97AF}" dt="2024-04-09T13:41:32.861" v="1115" actId="478"/>
          <ac:picMkLst>
            <pc:docMk/>
            <pc:sldMk cId="1855086856" sldId="312"/>
            <ac:picMk id="102" creationId="{365B19AA-4612-3930-9953-3AC27241A57B}"/>
          </ac:picMkLst>
        </pc:picChg>
        <pc:picChg chg="del">
          <ac:chgData name="Przemysław Sokołowski" userId="679dc00b-e69e-45f0-8878-fe5ced47bfd1" providerId="ADAL" clId="{DD989FE9-2EDB-467E-BCD6-6B4DD86C97AF}" dt="2024-04-09T13:42:08.301" v="1128" actId="478"/>
          <ac:picMkLst>
            <pc:docMk/>
            <pc:sldMk cId="1855086856" sldId="312"/>
            <ac:picMk id="103" creationId="{1C654369-3D95-D707-0C55-0ED470B715DC}"/>
          </ac:picMkLst>
        </pc:picChg>
        <pc:picChg chg="del">
          <ac:chgData name="Przemysław Sokołowski" userId="679dc00b-e69e-45f0-8878-fe5ced47bfd1" providerId="ADAL" clId="{DD989FE9-2EDB-467E-BCD6-6B4DD86C97AF}" dt="2024-04-09T13:42:08.301" v="1128" actId="478"/>
          <ac:picMkLst>
            <pc:docMk/>
            <pc:sldMk cId="1855086856" sldId="312"/>
            <ac:picMk id="104" creationId="{2D22C9F2-5B04-D5FB-F045-D71D20A31556}"/>
          </ac:picMkLst>
        </pc:picChg>
        <pc:picChg chg="del">
          <ac:chgData name="Przemysław Sokołowski" userId="679dc00b-e69e-45f0-8878-fe5ced47bfd1" providerId="ADAL" clId="{DD989FE9-2EDB-467E-BCD6-6B4DD86C97AF}" dt="2024-04-09T13:42:08.301" v="1128" actId="478"/>
          <ac:picMkLst>
            <pc:docMk/>
            <pc:sldMk cId="1855086856" sldId="312"/>
            <ac:picMk id="105" creationId="{8DB5E94B-6B39-3119-64DD-A6FAD8A59399}"/>
          </ac:picMkLst>
        </pc:picChg>
        <pc:picChg chg="del">
          <ac:chgData name="Przemysław Sokołowski" userId="679dc00b-e69e-45f0-8878-fe5ced47bfd1" providerId="ADAL" clId="{DD989FE9-2EDB-467E-BCD6-6B4DD86C97AF}" dt="2024-04-09T13:42:08.301" v="1128" actId="478"/>
          <ac:picMkLst>
            <pc:docMk/>
            <pc:sldMk cId="1855086856" sldId="312"/>
            <ac:picMk id="106" creationId="{5CBD9E31-9B42-ABDC-B8C6-6A3F39DDEEED}"/>
          </ac:picMkLst>
        </pc:picChg>
        <pc:picChg chg="del">
          <ac:chgData name="Przemysław Sokołowski" userId="679dc00b-e69e-45f0-8878-fe5ced47bfd1" providerId="ADAL" clId="{DD989FE9-2EDB-467E-BCD6-6B4DD86C97AF}" dt="2024-04-09T13:42:13.331" v="1131" actId="478"/>
          <ac:picMkLst>
            <pc:docMk/>
            <pc:sldMk cId="1855086856" sldId="312"/>
            <ac:picMk id="110" creationId="{43D57CF8-E53C-5ADC-EC3B-8D24AD27B6CD}"/>
          </ac:picMkLst>
        </pc:picChg>
        <pc:picChg chg="add mod ord">
          <ac:chgData name="Przemysław Sokołowski" userId="679dc00b-e69e-45f0-8878-fe5ced47bfd1" providerId="ADAL" clId="{DD989FE9-2EDB-467E-BCD6-6B4DD86C97AF}" dt="2024-04-09T13:44:10.702" v="1207" actId="1076"/>
          <ac:picMkLst>
            <pc:docMk/>
            <pc:sldMk cId="1855086856" sldId="312"/>
            <ac:picMk id="115" creationId="{2C469518-498C-12B5-A966-78FA442C4FEF}"/>
          </ac:picMkLst>
        </pc:picChg>
        <pc:picChg chg="add mod">
          <ac:chgData name="Przemysław Sokołowski" userId="679dc00b-e69e-45f0-8878-fe5ced47bfd1" providerId="ADAL" clId="{DD989FE9-2EDB-467E-BCD6-6B4DD86C97AF}" dt="2024-04-09T13:42:52.802" v="1194" actId="1076"/>
          <ac:picMkLst>
            <pc:docMk/>
            <pc:sldMk cId="1855086856" sldId="312"/>
            <ac:picMk id="116" creationId="{F46EB98F-A7BB-9963-A559-BC7989058ADD}"/>
          </ac:picMkLst>
        </pc:picChg>
      </pc:sldChg>
      <pc:sldChg chg="add del setBg">
        <pc:chgData name="Przemysław Sokołowski" userId="679dc00b-e69e-45f0-8878-fe5ced47bfd1" providerId="ADAL" clId="{DD989FE9-2EDB-467E-BCD6-6B4DD86C97AF}" dt="2024-04-09T11:48:02.684" v="616" actId="47"/>
        <pc:sldMkLst>
          <pc:docMk/>
          <pc:sldMk cId="747049526" sldId="313"/>
        </pc:sldMkLst>
      </pc:sldChg>
      <pc:sldChg chg="delSp modSp add mod setBg modNotesTx">
        <pc:chgData name="Przemysław Sokołowski" userId="679dc00b-e69e-45f0-8878-fe5ced47bfd1" providerId="ADAL" clId="{DD989FE9-2EDB-467E-BCD6-6B4DD86C97AF}" dt="2024-04-10T09:40:49.169" v="1300"/>
        <pc:sldMkLst>
          <pc:docMk/>
          <pc:sldMk cId="3954995927" sldId="313"/>
        </pc:sldMkLst>
        <pc:spChg chg="mod">
          <ac:chgData name="Przemysław Sokołowski" userId="679dc00b-e69e-45f0-8878-fe5ced47bfd1" providerId="ADAL" clId="{DD989FE9-2EDB-467E-BCD6-6B4DD86C97AF}" dt="2024-04-09T11:56:17.476" v="976" actId="1035"/>
          <ac:spMkLst>
            <pc:docMk/>
            <pc:sldMk cId="3954995927" sldId="313"/>
            <ac:spMk id="5" creationId="{D2E9896C-F199-08C8-ECCE-F9690923312F}"/>
          </ac:spMkLst>
        </pc:spChg>
        <pc:spChg chg="mod">
          <ac:chgData name="Przemysław Sokołowski" userId="679dc00b-e69e-45f0-8878-fe5ced47bfd1" providerId="ADAL" clId="{DD989FE9-2EDB-467E-BCD6-6B4DD86C97AF}" dt="2024-04-09T11:56:09.346" v="960" actId="20577"/>
          <ac:spMkLst>
            <pc:docMk/>
            <pc:sldMk cId="3954995927" sldId="313"/>
            <ac:spMk id="7" creationId="{2727D650-CF57-5E46-A7D8-BB25AFE2B6B9}"/>
          </ac:spMkLst>
        </pc:spChg>
        <pc:spChg chg="mod">
          <ac:chgData name="Przemysław Sokołowski" userId="679dc00b-e69e-45f0-8878-fe5ced47bfd1" providerId="ADAL" clId="{DD989FE9-2EDB-467E-BCD6-6B4DD86C97AF}" dt="2024-04-09T11:51:28.300" v="812" actId="12789"/>
          <ac:spMkLst>
            <pc:docMk/>
            <pc:sldMk cId="3954995927" sldId="313"/>
            <ac:spMk id="11" creationId="{2A0BD4DC-3752-B810-83C4-8190AD6D2BAF}"/>
          </ac:spMkLst>
        </pc:spChg>
        <pc:spChg chg="mod">
          <ac:chgData name="Przemysław Sokołowski" userId="679dc00b-e69e-45f0-8878-fe5ced47bfd1" providerId="ADAL" clId="{DD989FE9-2EDB-467E-BCD6-6B4DD86C97AF}" dt="2024-04-09T11:51:28.300" v="812" actId="12789"/>
          <ac:spMkLst>
            <pc:docMk/>
            <pc:sldMk cId="3954995927" sldId="313"/>
            <ac:spMk id="12" creationId="{BF8FD9AF-958F-6CE2-C3B7-9A5DE72A59A9}"/>
          </ac:spMkLst>
        </pc:spChg>
        <pc:spChg chg="mod">
          <ac:chgData name="Przemysław Sokołowski" userId="679dc00b-e69e-45f0-8878-fe5ced47bfd1" providerId="ADAL" clId="{DD989FE9-2EDB-467E-BCD6-6B4DD86C97AF}" dt="2024-04-09T11:51:28.300" v="812" actId="12789"/>
          <ac:spMkLst>
            <pc:docMk/>
            <pc:sldMk cId="3954995927" sldId="313"/>
            <ac:spMk id="13" creationId="{5AE49CAB-8EBD-5E7B-C71B-587BC4C0CD34}"/>
          </ac:spMkLst>
        </pc:spChg>
        <pc:spChg chg="mod">
          <ac:chgData name="Przemysław Sokołowski" userId="679dc00b-e69e-45f0-8878-fe5ced47bfd1" providerId="ADAL" clId="{DD989FE9-2EDB-467E-BCD6-6B4DD86C97AF}" dt="2024-04-09T11:54:45.455" v="883" actId="20577"/>
          <ac:spMkLst>
            <pc:docMk/>
            <pc:sldMk cId="3954995927" sldId="313"/>
            <ac:spMk id="14" creationId="{951FD104-0502-E54B-36BF-429340097B9D}"/>
          </ac:spMkLst>
        </pc:spChg>
        <pc:spChg chg="del mod">
          <ac:chgData name="Przemysław Sokołowski" userId="679dc00b-e69e-45f0-8878-fe5ced47bfd1" providerId="ADAL" clId="{DD989FE9-2EDB-467E-BCD6-6B4DD86C97AF}" dt="2024-04-09T11:54:00.618" v="838" actId="478"/>
          <ac:spMkLst>
            <pc:docMk/>
            <pc:sldMk cId="3954995927" sldId="313"/>
            <ac:spMk id="18" creationId="{3CB0E41E-B1C6-D825-3ECC-B38D0C406182}"/>
          </ac:spMkLst>
        </pc:spChg>
        <pc:spChg chg="del">
          <ac:chgData name="Przemysław Sokołowski" userId="679dc00b-e69e-45f0-8878-fe5ced47bfd1" providerId="ADAL" clId="{DD989FE9-2EDB-467E-BCD6-6B4DD86C97AF}" dt="2024-04-09T11:54:21.169" v="853" actId="478"/>
          <ac:spMkLst>
            <pc:docMk/>
            <pc:sldMk cId="3954995927" sldId="313"/>
            <ac:spMk id="20" creationId="{38A228F9-1FDD-C4E6-9D0B-FE9B4CEDA40D}"/>
          </ac:spMkLst>
        </pc:spChg>
        <pc:spChg chg="mod">
          <ac:chgData name="Przemysław Sokołowski" userId="679dc00b-e69e-45f0-8878-fe5ced47bfd1" providerId="ADAL" clId="{DD989FE9-2EDB-467E-BCD6-6B4DD86C97AF}" dt="2024-04-09T13:38:48.126" v="1096" actId="20577"/>
          <ac:spMkLst>
            <pc:docMk/>
            <pc:sldMk cId="3954995927" sldId="313"/>
            <ac:spMk id="23" creationId="{186E72BE-6400-CCE9-521C-B1CFAC039A6F}"/>
          </ac:spMkLst>
        </pc:spChg>
        <pc:spChg chg="del">
          <ac:chgData name="Przemysław Sokołowski" userId="679dc00b-e69e-45f0-8878-fe5ced47bfd1" providerId="ADAL" clId="{DD989FE9-2EDB-467E-BCD6-6B4DD86C97AF}" dt="2024-04-09T11:54:28.294" v="856" actId="478"/>
          <ac:spMkLst>
            <pc:docMk/>
            <pc:sldMk cId="3954995927" sldId="313"/>
            <ac:spMk id="24" creationId="{0BCC6755-DF9E-8B9F-2772-13E28FA342C9}"/>
          </ac:spMkLst>
        </pc:spChg>
        <pc:spChg chg="mod">
          <ac:chgData name="Przemysław Sokołowski" userId="679dc00b-e69e-45f0-8878-fe5ced47bfd1" providerId="ADAL" clId="{DD989FE9-2EDB-467E-BCD6-6B4DD86C97AF}" dt="2024-04-09T11:54:09.408" v="851" actId="20577"/>
          <ac:spMkLst>
            <pc:docMk/>
            <pc:sldMk cId="3954995927" sldId="313"/>
            <ac:spMk id="26" creationId="{BEE5D539-40D4-CB1F-F7AF-222400FC3E24}"/>
          </ac:spMkLst>
        </pc:spChg>
        <pc:picChg chg="mod">
          <ac:chgData name="Przemysław Sokołowski" userId="679dc00b-e69e-45f0-8878-fe5ced47bfd1" providerId="ADAL" clId="{DD989FE9-2EDB-467E-BCD6-6B4DD86C97AF}" dt="2024-04-09T11:51:28.300" v="812" actId="12789"/>
          <ac:picMkLst>
            <pc:docMk/>
            <pc:sldMk cId="3954995927" sldId="313"/>
            <ac:picMk id="16" creationId="{323A23AE-0C48-64F8-3C01-21B24F93CB24}"/>
          </ac:picMkLst>
        </pc:picChg>
        <pc:picChg chg="mod">
          <ac:chgData name="Przemysław Sokołowski" userId="679dc00b-e69e-45f0-8878-fe5ced47bfd1" providerId="ADAL" clId="{DD989FE9-2EDB-467E-BCD6-6B4DD86C97AF}" dt="2024-04-09T11:51:28.300" v="812" actId="12789"/>
          <ac:picMkLst>
            <pc:docMk/>
            <pc:sldMk cId="3954995927" sldId="313"/>
            <ac:picMk id="17" creationId="{7DE7B9F3-2C87-198C-D7F7-2EEF5A3816A2}"/>
          </ac:picMkLst>
        </pc:picChg>
        <pc:picChg chg="del">
          <ac:chgData name="Przemysław Sokołowski" userId="679dc00b-e69e-45f0-8878-fe5ced47bfd1" providerId="ADAL" clId="{DD989FE9-2EDB-467E-BCD6-6B4DD86C97AF}" dt="2024-04-09T11:54:19.970" v="852" actId="478"/>
          <ac:picMkLst>
            <pc:docMk/>
            <pc:sldMk cId="3954995927" sldId="313"/>
            <ac:picMk id="21" creationId="{E17DBE40-69EE-F2D8-9E07-C7D7A9F54ADA}"/>
          </ac:picMkLst>
        </pc:picChg>
      </pc:sldChg>
      <pc:sldChg chg="addSp delSp modSp add mod setBg delAnim modAnim modNotesTx">
        <pc:chgData name="Przemysław Sokołowski" userId="679dc00b-e69e-45f0-8878-fe5ced47bfd1" providerId="ADAL" clId="{DD989FE9-2EDB-467E-BCD6-6B4DD86C97AF}" dt="2024-04-10T09:51:08.845" v="1424"/>
        <pc:sldMkLst>
          <pc:docMk/>
          <pc:sldMk cId="4007099352" sldId="314"/>
        </pc:sldMkLst>
        <pc:spChg chg="add del">
          <ac:chgData name="Przemysław Sokołowski" userId="679dc00b-e69e-45f0-8878-fe5ced47bfd1" providerId="ADAL" clId="{DD989FE9-2EDB-467E-BCD6-6B4DD86C97AF}" dt="2024-04-09T13:45:19.226" v="1226" actId="22"/>
          <ac:spMkLst>
            <pc:docMk/>
            <pc:sldMk cId="4007099352" sldId="314"/>
            <ac:spMk id="10" creationId="{15CACBFA-4D5E-ED7D-A95B-01BE4708B457}"/>
          </ac:spMkLst>
        </pc:spChg>
        <pc:spChg chg="mod">
          <ac:chgData name="Przemysław Sokołowski" userId="679dc00b-e69e-45f0-8878-fe5ced47bfd1" providerId="ADAL" clId="{DD989FE9-2EDB-467E-BCD6-6B4DD86C97AF}" dt="2024-04-09T13:44:21.606" v="1217" actId="20577"/>
          <ac:spMkLst>
            <pc:docMk/>
            <pc:sldMk cId="4007099352" sldId="314"/>
            <ac:spMk id="114" creationId="{54882676-D11F-C990-7AD5-05E36A71271A}"/>
          </ac:spMkLst>
        </pc:spChg>
        <pc:picChg chg="add mod">
          <ac:chgData name="Przemysław Sokołowski" userId="679dc00b-e69e-45f0-8878-fe5ced47bfd1" providerId="ADAL" clId="{DD989FE9-2EDB-467E-BCD6-6B4DD86C97AF}" dt="2024-04-09T13:57:51.340" v="1250" actId="1076"/>
          <ac:picMkLst>
            <pc:docMk/>
            <pc:sldMk cId="4007099352" sldId="314"/>
            <ac:picMk id="5" creationId="{6E9B322F-75E5-C561-1F1E-67D65B8E7783}"/>
          </ac:picMkLst>
        </pc:picChg>
        <pc:picChg chg="add mod">
          <ac:chgData name="Przemysław Sokołowski" userId="679dc00b-e69e-45f0-8878-fe5ced47bfd1" providerId="ADAL" clId="{DD989FE9-2EDB-467E-BCD6-6B4DD86C97AF}" dt="2024-04-09T13:44:44.266" v="1223" actId="1076"/>
          <ac:picMkLst>
            <pc:docMk/>
            <pc:sldMk cId="4007099352" sldId="314"/>
            <ac:picMk id="6" creationId="{A1252BA6-B63F-777C-6B33-42509616B871}"/>
          </ac:picMkLst>
        </pc:picChg>
        <pc:picChg chg="add mod">
          <ac:chgData name="Przemysław Sokołowski" userId="679dc00b-e69e-45f0-8878-fe5ced47bfd1" providerId="ADAL" clId="{DD989FE9-2EDB-467E-BCD6-6B4DD86C97AF}" dt="2024-04-10T09:37:16.581" v="1297"/>
          <ac:picMkLst>
            <pc:docMk/>
            <pc:sldMk cId="4007099352" sldId="314"/>
            <ac:picMk id="7" creationId="{E1848621-40E6-47DF-48E1-7C97D5E8102F}"/>
          </ac:picMkLst>
        </pc:picChg>
        <pc:picChg chg="del">
          <ac:chgData name="Przemysław Sokołowski" userId="679dc00b-e69e-45f0-8878-fe5ced47bfd1" providerId="ADAL" clId="{DD989FE9-2EDB-467E-BCD6-6B4DD86C97AF}" dt="2024-04-09T13:44:17.490" v="1208" actId="478"/>
          <ac:picMkLst>
            <pc:docMk/>
            <pc:sldMk cId="4007099352" sldId="314"/>
            <ac:picMk id="115" creationId="{2C469518-498C-12B5-A966-78FA442C4FEF}"/>
          </ac:picMkLst>
        </pc:picChg>
        <pc:picChg chg="del">
          <ac:chgData name="Przemysław Sokołowski" userId="679dc00b-e69e-45f0-8878-fe5ced47bfd1" providerId="ADAL" clId="{DD989FE9-2EDB-467E-BCD6-6B4DD86C97AF}" dt="2024-04-09T13:44:31.237" v="1220" actId="478"/>
          <ac:picMkLst>
            <pc:docMk/>
            <pc:sldMk cId="4007099352" sldId="314"/>
            <ac:picMk id="116" creationId="{F46EB98F-A7BB-9963-A559-BC7989058ADD}"/>
          </ac:picMkLst>
        </pc:picChg>
      </pc:sldChg>
      <pc:sldChg chg="addSp delSp modSp add mod setBg delAnim modNotesTx">
        <pc:chgData name="Przemysław Sokołowski" userId="679dc00b-e69e-45f0-8878-fe5ced47bfd1" providerId="ADAL" clId="{DD989FE9-2EDB-467E-BCD6-6B4DD86C97AF}" dt="2024-04-10T09:51:11.844" v="1425"/>
        <pc:sldMkLst>
          <pc:docMk/>
          <pc:sldMk cId="2202057182" sldId="315"/>
        </pc:sldMkLst>
        <pc:spChg chg="mod">
          <ac:chgData name="Przemysław Sokołowski" userId="679dc00b-e69e-45f0-8878-fe5ced47bfd1" providerId="ADAL" clId="{DD989FE9-2EDB-467E-BCD6-6B4DD86C97AF}" dt="2024-04-09T13:45:35.845" v="1232" actId="20577"/>
          <ac:spMkLst>
            <pc:docMk/>
            <pc:sldMk cId="2202057182" sldId="315"/>
            <ac:spMk id="114" creationId="{54882676-D11F-C990-7AD5-05E36A71271A}"/>
          </ac:spMkLst>
        </pc:spChg>
        <pc:picChg chg="del">
          <ac:chgData name="Przemysław Sokołowski" userId="679dc00b-e69e-45f0-8878-fe5ced47bfd1" providerId="ADAL" clId="{DD989FE9-2EDB-467E-BCD6-6B4DD86C97AF}" dt="2024-04-09T13:45:31.840" v="1228" actId="478"/>
          <ac:picMkLst>
            <pc:docMk/>
            <pc:sldMk cId="2202057182" sldId="315"/>
            <ac:picMk id="5" creationId="{6E9B322F-75E5-C561-1F1E-67D65B8E7783}"/>
          </ac:picMkLst>
        </pc:picChg>
        <pc:picChg chg="del">
          <ac:chgData name="Przemysław Sokołowski" userId="679dc00b-e69e-45f0-8878-fe5ced47bfd1" providerId="ADAL" clId="{DD989FE9-2EDB-467E-BCD6-6B4DD86C97AF}" dt="2024-04-09T13:45:32.266" v="1229" actId="478"/>
          <ac:picMkLst>
            <pc:docMk/>
            <pc:sldMk cId="2202057182" sldId="315"/>
            <ac:picMk id="6" creationId="{A1252BA6-B63F-777C-6B33-42509616B871}"/>
          </ac:picMkLst>
        </pc:picChg>
        <pc:picChg chg="add mod">
          <ac:chgData name="Przemysław Sokołowski" userId="679dc00b-e69e-45f0-8878-fe5ced47bfd1" providerId="ADAL" clId="{DD989FE9-2EDB-467E-BCD6-6B4DD86C97AF}" dt="2024-04-09T13:45:47.685" v="1234" actId="1076"/>
          <ac:picMkLst>
            <pc:docMk/>
            <pc:sldMk cId="2202057182" sldId="315"/>
            <ac:picMk id="7" creationId="{2B3E4320-623F-4AB8-E18A-992C858A2DDD}"/>
          </ac:picMkLst>
        </pc:picChg>
      </pc:sldChg>
      <pc:sldChg chg="addSp delSp modSp add mod setBg">
        <pc:chgData name="Przemysław Sokołowski" userId="679dc00b-e69e-45f0-8878-fe5ced47bfd1" providerId="ADAL" clId="{DD989FE9-2EDB-467E-BCD6-6B4DD86C97AF}" dt="2024-04-10T09:51:14.524" v="1426"/>
        <pc:sldMkLst>
          <pc:docMk/>
          <pc:sldMk cId="1947539760" sldId="316"/>
        </pc:sldMkLst>
        <pc:spChg chg="del">
          <ac:chgData name="Przemysław Sokołowski" userId="679dc00b-e69e-45f0-8878-fe5ced47bfd1" providerId="ADAL" clId="{DD989FE9-2EDB-467E-BCD6-6B4DD86C97AF}" dt="2024-04-09T13:57:26.099" v="1245" actId="478"/>
          <ac:spMkLst>
            <pc:docMk/>
            <pc:sldMk cId="1947539760" sldId="316"/>
            <ac:spMk id="2" creationId="{63E99FDC-7EB2-3859-98AD-7A5A360DC9FD}"/>
          </ac:spMkLst>
        </pc:spChg>
        <pc:spChg chg="add mod">
          <ac:chgData name="Przemysław Sokołowski" userId="679dc00b-e69e-45f0-8878-fe5ced47bfd1" providerId="ADAL" clId="{DD989FE9-2EDB-467E-BCD6-6B4DD86C97AF}" dt="2024-04-09T13:57:39.628" v="1247"/>
          <ac:spMkLst>
            <pc:docMk/>
            <pc:sldMk cId="1947539760" sldId="316"/>
            <ac:spMk id="3" creationId="{77269A6E-9ED7-8789-5C41-5FD5BC4E5EF5}"/>
          </ac:spMkLst>
        </pc:spChg>
        <pc:spChg chg="del mod">
          <ac:chgData name="Przemysław Sokołowski" userId="679dc00b-e69e-45f0-8878-fe5ced47bfd1" providerId="ADAL" clId="{DD989FE9-2EDB-467E-BCD6-6B4DD86C97AF}" dt="2024-04-09T13:57:23.175" v="1243" actId="478"/>
          <ac:spMkLst>
            <pc:docMk/>
            <pc:sldMk cId="1947539760" sldId="316"/>
            <ac:spMk id="9" creationId="{38A20AEC-B817-7F89-6386-3FFA3042B876}"/>
          </ac:spMkLst>
        </pc:spChg>
        <pc:spChg chg="del">
          <ac:chgData name="Przemysław Sokołowski" userId="679dc00b-e69e-45f0-8878-fe5ced47bfd1" providerId="ADAL" clId="{DD989FE9-2EDB-467E-BCD6-6B4DD86C97AF}" dt="2024-04-09T13:57:17.529" v="1239" actId="478"/>
          <ac:spMkLst>
            <pc:docMk/>
            <pc:sldMk cId="1947539760" sldId="316"/>
            <ac:spMk id="12" creationId="{5D41A256-E005-8812-1A66-3B41E5890FA4}"/>
          </ac:spMkLst>
        </pc:spChg>
        <pc:spChg chg="del">
          <ac:chgData name="Przemysław Sokołowski" userId="679dc00b-e69e-45f0-8878-fe5ced47bfd1" providerId="ADAL" clId="{DD989FE9-2EDB-467E-BCD6-6B4DD86C97AF}" dt="2024-04-09T13:57:17.529" v="1239" actId="478"/>
          <ac:spMkLst>
            <pc:docMk/>
            <pc:sldMk cId="1947539760" sldId="316"/>
            <ac:spMk id="13" creationId="{B027DE01-418B-940C-4B7F-EA716AE6D663}"/>
          </ac:spMkLst>
        </pc:spChg>
        <pc:spChg chg="del">
          <ac:chgData name="Przemysław Sokołowski" userId="679dc00b-e69e-45f0-8878-fe5ced47bfd1" providerId="ADAL" clId="{DD989FE9-2EDB-467E-BCD6-6B4DD86C97AF}" dt="2024-04-09T13:57:17.529" v="1239" actId="478"/>
          <ac:spMkLst>
            <pc:docMk/>
            <pc:sldMk cId="1947539760" sldId="316"/>
            <ac:spMk id="14" creationId="{7BCFE01F-75E4-ECB8-99F4-A329DA46FD2D}"/>
          </ac:spMkLst>
        </pc:spChg>
        <pc:spChg chg="del">
          <ac:chgData name="Przemysław Sokołowski" userId="679dc00b-e69e-45f0-8878-fe5ced47bfd1" providerId="ADAL" clId="{DD989FE9-2EDB-467E-BCD6-6B4DD86C97AF}" dt="2024-04-09T13:57:17.529" v="1239" actId="478"/>
          <ac:spMkLst>
            <pc:docMk/>
            <pc:sldMk cId="1947539760" sldId="316"/>
            <ac:spMk id="15" creationId="{98FEE35B-E169-1CF7-5960-7D58481BEBA1}"/>
          </ac:spMkLst>
        </pc:spChg>
        <pc:spChg chg="del">
          <ac:chgData name="Przemysław Sokołowski" userId="679dc00b-e69e-45f0-8878-fe5ced47bfd1" providerId="ADAL" clId="{DD989FE9-2EDB-467E-BCD6-6B4DD86C97AF}" dt="2024-04-09T13:57:17.529" v="1239" actId="478"/>
          <ac:spMkLst>
            <pc:docMk/>
            <pc:sldMk cId="1947539760" sldId="316"/>
            <ac:spMk id="16" creationId="{F01E0775-724C-512F-CEAC-71CC9919BEAA}"/>
          </ac:spMkLst>
        </pc:spChg>
        <pc:spChg chg="add mod">
          <ac:chgData name="Przemysław Sokołowski" userId="679dc00b-e69e-45f0-8878-fe5ced47bfd1" providerId="ADAL" clId="{DD989FE9-2EDB-467E-BCD6-6B4DD86C97AF}" dt="2024-04-09T13:57:39.628" v="1247"/>
          <ac:spMkLst>
            <pc:docMk/>
            <pc:sldMk cId="1947539760" sldId="316"/>
            <ac:spMk id="18" creationId="{C2F90EFC-C241-A671-0BC9-34F5FC050440}"/>
          </ac:spMkLst>
        </pc:spChg>
        <pc:spChg chg="add mod">
          <ac:chgData name="Przemysław Sokołowski" userId="679dc00b-e69e-45f0-8878-fe5ced47bfd1" providerId="ADAL" clId="{DD989FE9-2EDB-467E-BCD6-6B4DD86C97AF}" dt="2024-04-09T13:57:39.628" v="1247"/>
          <ac:spMkLst>
            <pc:docMk/>
            <pc:sldMk cId="1947539760" sldId="316"/>
            <ac:spMk id="22" creationId="{A24C8513-C350-D594-B1E0-ED327401CC86}"/>
          </ac:spMkLst>
        </pc:spChg>
        <pc:spChg chg="del">
          <ac:chgData name="Przemysław Sokołowski" userId="679dc00b-e69e-45f0-8878-fe5ced47bfd1" providerId="ADAL" clId="{DD989FE9-2EDB-467E-BCD6-6B4DD86C97AF}" dt="2024-04-09T13:57:24.518" v="1244" actId="478"/>
          <ac:spMkLst>
            <pc:docMk/>
            <pc:sldMk cId="1947539760" sldId="316"/>
            <ac:spMk id="23" creationId="{E9A09D14-3C43-BB7E-B9C0-01AB08A8602E}"/>
          </ac:spMkLst>
        </pc:spChg>
        <pc:spChg chg="del mod">
          <ac:chgData name="Przemysław Sokołowski" userId="679dc00b-e69e-45f0-8878-fe5ced47bfd1" providerId="ADAL" clId="{DD989FE9-2EDB-467E-BCD6-6B4DD86C97AF}" dt="2024-04-09T13:58:18.123" v="1255" actId="478"/>
          <ac:spMkLst>
            <pc:docMk/>
            <pc:sldMk cId="1947539760" sldId="316"/>
            <ac:spMk id="30" creationId="{24E744C6-62EA-5EB2-35B2-3A28A0E20FAD}"/>
          </ac:spMkLst>
        </pc:spChg>
        <pc:spChg chg="del">
          <ac:chgData name="Przemysław Sokołowski" userId="679dc00b-e69e-45f0-8878-fe5ced47bfd1" providerId="ADAL" clId="{DD989FE9-2EDB-467E-BCD6-6B4DD86C97AF}" dt="2024-04-09T13:57:17.529" v="1239" actId="478"/>
          <ac:spMkLst>
            <pc:docMk/>
            <pc:sldMk cId="1947539760" sldId="316"/>
            <ac:spMk id="35" creationId="{C37B4563-7FD1-15EF-18BD-A7F41FD8FE4A}"/>
          </ac:spMkLst>
        </pc:spChg>
        <pc:spChg chg="del">
          <ac:chgData name="Przemysław Sokołowski" userId="679dc00b-e69e-45f0-8878-fe5ced47bfd1" providerId="ADAL" clId="{DD989FE9-2EDB-467E-BCD6-6B4DD86C97AF}" dt="2024-04-09T13:57:17.529" v="1239" actId="478"/>
          <ac:spMkLst>
            <pc:docMk/>
            <pc:sldMk cId="1947539760" sldId="316"/>
            <ac:spMk id="62" creationId="{B6DA5736-AAA4-1C26-0E67-7390425E2AEB}"/>
          </ac:spMkLst>
        </pc:spChg>
        <pc:spChg chg="del">
          <ac:chgData name="Przemysław Sokołowski" userId="679dc00b-e69e-45f0-8878-fe5ced47bfd1" providerId="ADAL" clId="{DD989FE9-2EDB-467E-BCD6-6B4DD86C97AF}" dt="2024-04-09T13:57:17.529" v="1239" actId="478"/>
          <ac:spMkLst>
            <pc:docMk/>
            <pc:sldMk cId="1947539760" sldId="316"/>
            <ac:spMk id="104" creationId="{6D62805F-CF2B-5387-0AF0-6CFA8CC3727E}"/>
          </ac:spMkLst>
        </pc:spChg>
        <pc:spChg chg="del">
          <ac:chgData name="Przemysław Sokołowski" userId="679dc00b-e69e-45f0-8878-fe5ced47bfd1" providerId="ADAL" clId="{DD989FE9-2EDB-467E-BCD6-6B4DD86C97AF}" dt="2024-04-09T13:57:17.529" v="1239" actId="478"/>
          <ac:spMkLst>
            <pc:docMk/>
            <pc:sldMk cId="1947539760" sldId="316"/>
            <ac:spMk id="126" creationId="{FFB2E0F6-FEDA-A14E-D122-B3220B90CA1D}"/>
          </ac:spMkLst>
        </pc:spChg>
        <pc:spChg chg="del">
          <ac:chgData name="Przemysław Sokołowski" userId="679dc00b-e69e-45f0-8878-fe5ced47bfd1" providerId="ADAL" clId="{DD989FE9-2EDB-467E-BCD6-6B4DD86C97AF}" dt="2024-04-09T13:57:17.529" v="1239" actId="478"/>
          <ac:spMkLst>
            <pc:docMk/>
            <pc:sldMk cId="1947539760" sldId="316"/>
            <ac:spMk id="129" creationId="{E2CC789F-F445-F091-35B3-64292AC36841}"/>
          </ac:spMkLst>
        </pc:spChg>
        <pc:grpChg chg="del">
          <ac:chgData name="Przemysław Sokołowski" userId="679dc00b-e69e-45f0-8878-fe5ced47bfd1" providerId="ADAL" clId="{DD989FE9-2EDB-467E-BCD6-6B4DD86C97AF}" dt="2024-04-09T13:57:17.529" v="1239" actId="478"/>
          <ac:grpSpMkLst>
            <pc:docMk/>
            <pc:sldMk cId="1947539760" sldId="316"/>
            <ac:grpSpMk id="5" creationId="{D8C5BD2B-BA0D-9BFD-147F-D4D1F9029735}"/>
          </ac:grpSpMkLst>
        </pc:grpChg>
        <pc:grpChg chg="del">
          <ac:chgData name="Przemysław Sokołowski" userId="679dc00b-e69e-45f0-8878-fe5ced47bfd1" providerId="ADAL" clId="{DD989FE9-2EDB-467E-BCD6-6B4DD86C97AF}" dt="2024-04-09T13:57:17.529" v="1239" actId="478"/>
          <ac:grpSpMkLst>
            <pc:docMk/>
            <pc:sldMk cId="1947539760" sldId="316"/>
            <ac:grpSpMk id="8" creationId="{5995168D-5B6C-30A7-847E-B7F11585B813}"/>
          </ac:grpSpMkLst>
        </pc:grpChg>
        <pc:picChg chg="del">
          <ac:chgData name="Przemysław Sokołowski" userId="679dc00b-e69e-45f0-8878-fe5ced47bfd1" providerId="ADAL" clId="{DD989FE9-2EDB-467E-BCD6-6B4DD86C97AF}" dt="2024-04-09T13:57:19.026" v="1241" actId="478"/>
          <ac:picMkLst>
            <pc:docMk/>
            <pc:sldMk cId="1947539760" sldId="316"/>
            <ac:picMk id="24" creationId="{07463D82-5978-ABEC-8800-F22A9684F00A}"/>
          </ac:picMkLst>
        </pc:picChg>
        <pc:picChg chg="del">
          <ac:chgData name="Przemysław Sokołowski" userId="679dc00b-e69e-45f0-8878-fe5ced47bfd1" providerId="ADAL" clId="{DD989FE9-2EDB-467E-BCD6-6B4DD86C97AF}" dt="2024-04-09T13:57:18.577" v="1240" actId="478"/>
          <ac:picMkLst>
            <pc:docMk/>
            <pc:sldMk cId="1947539760" sldId="316"/>
            <ac:picMk id="25" creationId="{095B1455-BFE9-1081-504F-D29ACB7A57C6}"/>
          </ac:picMkLst>
        </pc:picChg>
        <pc:picChg chg="add mod">
          <ac:chgData name="Przemysław Sokołowski" userId="679dc00b-e69e-45f0-8878-fe5ced47bfd1" providerId="ADAL" clId="{DD989FE9-2EDB-467E-BCD6-6B4DD86C97AF}" dt="2024-04-09T13:58:27.612" v="1257" actId="1076"/>
          <ac:picMkLst>
            <pc:docMk/>
            <pc:sldMk cId="1947539760" sldId="316"/>
            <ac:picMk id="26" creationId="{22F9ABAD-8DF1-9544-CB3F-CA584C3D80B3}"/>
          </ac:picMkLst>
        </pc:picChg>
        <pc:picChg chg="mod">
          <ac:chgData name="Przemysław Sokołowski" userId="679dc00b-e69e-45f0-8878-fe5ced47bfd1" providerId="ADAL" clId="{DD989FE9-2EDB-467E-BCD6-6B4DD86C97AF}" dt="2024-04-09T13:57:08.641" v="1238" actId="1076"/>
          <ac:picMkLst>
            <pc:docMk/>
            <pc:sldMk cId="1947539760" sldId="316"/>
            <ac:picMk id="59" creationId="{9D3661DA-31DD-8A18-17A3-F7F2F1825462}"/>
          </ac:picMkLst>
        </pc:picChg>
      </pc:sldChg>
      <pc:sldChg chg="addSp delSp modSp add mod setBg">
        <pc:chgData name="Przemysław Sokołowski" userId="679dc00b-e69e-45f0-8878-fe5ced47bfd1" providerId="ADAL" clId="{DD989FE9-2EDB-467E-BCD6-6B4DD86C97AF}" dt="2024-04-10T09:51:19.113" v="1427"/>
        <pc:sldMkLst>
          <pc:docMk/>
          <pc:sldMk cId="56507929" sldId="317"/>
        </pc:sldMkLst>
        <pc:spChg chg="mod">
          <ac:chgData name="Przemysław Sokołowski" userId="679dc00b-e69e-45f0-8878-fe5ced47bfd1" providerId="ADAL" clId="{DD989FE9-2EDB-467E-BCD6-6B4DD86C97AF}" dt="2024-04-10T09:30:33.065" v="1288" actId="20577"/>
          <ac:spMkLst>
            <pc:docMk/>
            <pc:sldMk cId="56507929" sldId="317"/>
            <ac:spMk id="113" creationId="{6CF3CF57-E790-E9F4-BDBD-1BAC00551B00}"/>
          </ac:spMkLst>
        </pc:spChg>
        <pc:spChg chg="mod">
          <ac:chgData name="Przemysław Sokołowski" userId="679dc00b-e69e-45f0-8878-fe5ced47bfd1" providerId="ADAL" clId="{DD989FE9-2EDB-467E-BCD6-6B4DD86C97AF}" dt="2024-04-10T09:30:27.453" v="1280" actId="20577"/>
          <ac:spMkLst>
            <pc:docMk/>
            <pc:sldMk cId="56507929" sldId="317"/>
            <ac:spMk id="114" creationId="{54882676-D11F-C990-7AD5-05E36A71271A}"/>
          </ac:spMkLst>
        </pc:spChg>
        <pc:picChg chg="add mod">
          <ac:chgData name="Przemysław Sokołowski" userId="679dc00b-e69e-45f0-8878-fe5ced47bfd1" providerId="ADAL" clId="{DD989FE9-2EDB-467E-BCD6-6B4DD86C97AF}" dt="2024-04-10T09:30:54.449" v="1291" actId="1076"/>
          <ac:picMkLst>
            <pc:docMk/>
            <pc:sldMk cId="56507929" sldId="317"/>
            <ac:picMk id="5" creationId="{5FEFE1D4-739C-D4BB-4AEC-2C7D3C9AE2B9}"/>
          </ac:picMkLst>
        </pc:picChg>
        <pc:picChg chg="del">
          <ac:chgData name="Przemysław Sokołowski" userId="679dc00b-e69e-45f0-8878-fe5ced47bfd1" providerId="ADAL" clId="{DD989FE9-2EDB-467E-BCD6-6B4DD86C97AF}" dt="2024-04-10T09:30:37.993" v="1289" actId="478"/>
          <ac:picMkLst>
            <pc:docMk/>
            <pc:sldMk cId="56507929" sldId="317"/>
            <ac:picMk id="7" creationId="{2B3E4320-623F-4AB8-E18A-992C858A2DDD}"/>
          </ac:picMkLst>
        </pc:picChg>
      </pc:sldChg>
      <pc:sldChg chg="addSp delSp modSp add mod setBg modNotesTx">
        <pc:chgData name="Przemysław Sokołowski" userId="679dc00b-e69e-45f0-8878-fe5ced47bfd1" providerId="ADAL" clId="{DD989FE9-2EDB-467E-BCD6-6B4DD86C97AF}" dt="2024-04-10T09:51:21.464" v="1428"/>
        <pc:sldMkLst>
          <pc:docMk/>
          <pc:sldMk cId="2231528616" sldId="318"/>
        </pc:sldMkLst>
        <pc:picChg chg="add mod">
          <ac:chgData name="Przemysław Sokołowski" userId="679dc00b-e69e-45f0-8878-fe5ced47bfd1" providerId="ADAL" clId="{DD989FE9-2EDB-467E-BCD6-6B4DD86C97AF}" dt="2024-04-10T09:36:08.501" v="1295" actId="1076"/>
          <ac:picMkLst>
            <pc:docMk/>
            <pc:sldMk cId="2231528616" sldId="318"/>
            <ac:picMk id="2" creationId="{2E14F8F1-BB4C-B86B-6E4B-41D7FA4ADB55}"/>
          </ac:picMkLst>
        </pc:picChg>
        <pc:picChg chg="del">
          <ac:chgData name="Przemysław Sokołowski" userId="679dc00b-e69e-45f0-8878-fe5ced47bfd1" providerId="ADAL" clId="{DD989FE9-2EDB-467E-BCD6-6B4DD86C97AF}" dt="2024-04-10T09:36:01.845" v="1293" actId="478"/>
          <ac:picMkLst>
            <pc:docMk/>
            <pc:sldMk cId="2231528616" sldId="318"/>
            <ac:picMk id="26" creationId="{22F9ABAD-8DF1-9544-CB3F-CA584C3D80B3}"/>
          </ac:picMkLst>
        </pc:picChg>
      </pc:sldChg>
      <pc:sldChg chg="addSp delSp modSp add mod setBg modNotesTx">
        <pc:chgData name="Przemysław Sokołowski" userId="679dc00b-e69e-45f0-8878-fe5ced47bfd1" providerId="ADAL" clId="{DD989FE9-2EDB-467E-BCD6-6B4DD86C97AF}" dt="2024-04-10T09:54:38.777" v="1593"/>
        <pc:sldMkLst>
          <pc:docMk/>
          <pc:sldMk cId="1173481039" sldId="319"/>
        </pc:sldMkLst>
        <pc:spChg chg="mod">
          <ac:chgData name="Przemysław Sokołowski" userId="679dc00b-e69e-45f0-8878-fe5ced47bfd1" providerId="ADAL" clId="{DD989FE9-2EDB-467E-BCD6-6B4DD86C97AF}" dt="2024-04-10T09:52:20.203" v="1468" actId="20577"/>
          <ac:spMkLst>
            <pc:docMk/>
            <pc:sldMk cId="1173481039" sldId="319"/>
            <ac:spMk id="5" creationId="{D2E9896C-F199-08C8-ECCE-F9690923312F}"/>
          </ac:spMkLst>
        </pc:spChg>
        <pc:spChg chg="mod">
          <ac:chgData name="Przemysław Sokołowski" userId="679dc00b-e69e-45f0-8878-fe5ced47bfd1" providerId="ADAL" clId="{DD989FE9-2EDB-467E-BCD6-6B4DD86C97AF}" dt="2024-04-10T09:51:55.505" v="1447" actId="20577"/>
          <ac:spMkLst>
            <pc:docMk/>
            <pc:sldMk cId="1173481039" sldId="319"/>
            <ac:spMk id="12" creationId="{BF8FD9AF-958F-6CE2-C3B7-9A5DE72A59A9}"/>
          </ac:spMkLst>
        </pc:spChg>
        <pc:spChg chg="mod">
          <ac:chgData name="Przemysław Sokołowski" userId="679dc00b-e69e-45f0-8878-fe5ced47bfd1" providerId="ADAL" clId="{DD989FE9-2EDB-467E-BCD6-6B4DD86C97AF}" dt="2024-04-10T09:52:59.949" v="1520" actId="14100"/>
          <ac:spMkLst>
            <pc:docMk/>
            <pc:sldMk cId="1173481039" sldId="319"/>
            <ac:spMk id="14" creationId="{951FD104-0502-E54B-36BF-429340097B9D}"/>
          </ac:spMkLst>
        </pc:spChg>
        <pc:spChg chg="del mod">
          <ac:chgData name="Przemysław Sokołowski" userId="679dc00b-e69e-45f0-8878-fe5ced47bfd1" providerId="ADAL" clId="{DD989FE9-2EDB-467E-BCD6-6B4DD86C97AF}" dt="2024-04-10T09:53:26.421" v="1567" actId="478"/>
          <ac:spMkLst>
            <pc:docMk/>
            <pc:sldMk cId="1173481039" sldId="319"/>
            <ac:spMk id="23" creationId="{186E72BE-6400-CCE9-521C-B1CFAC039A6F}"/>
          </ac:spMkLst>
        </pc:spChg>
        <pc:picChg chg="add mod">
          <ac:chgData name="Przemysław Sokołowski" userId="679dc00b-e69e-45f0-8878-fe5ced47bfd1" providerId="ADAL" clId="{DD989FE9-2EDB-467E-BCD6-6B4DD86C97AF}" dt="2024-04-10T09:54:22.419" v="1592" actId="1076"/>
          <ac:picMkLst>
            <pc:docMk/>
            <pc:sldMk cId="1173481039" sldId="319"/>
            <ac:picMk id="2" creationId="{0E8F1C66-9ED2-FFBB-286B-6DDB03E69A65}"/>
          </ac:picMkLst>
        </pc:picChg>
      </pc:sldChg>
      <pc:sldChg chg="add del setBg">
        <pc:chgData name="Przemysław Sokołowski" userId="679dc00b-e69e-45f0-8878-fe5ced47bfd1" providerId="ADAL" clId="{DD989FE9-2EDB-467E-BCD6-6B4DD86C97AF}" dt="2024-04-10T09:48:23.352" v="1307"/>
        <pc:sldMkLst>
          <pc:docMk/>
          <pc:sldMk cId="1747294133" sldId="319"/>
        </pc:sldMkLst>
      </pc:sldChg>
      <pc:sldChg chg="addSp delSp modSp add mod setBg modNotesTx">
        <pc:chgData name="Przemysław Sokołowski" userId="679dc00b-e69e-45f0-8878-fe5ced47bfd1" providerId="ADAL" clId="{DD989FE9-2EDB-467E-BCD6-6B4DD86C97AF}" dt="2024-04-10T10:02:12.281" v="1844" actId="20577"/>
        <pc:sldMkLst>
          <pc:docMk/>
          <pc:sldMk cId="2122418047" sldId="320"/>
        </pc:sldMkLst>
        <pc:spChg chg="add mod">
          <ac:chgData name="Przemysław Sokołowski" userId="679dc00b-e69e-45f0-8878-fe5ced47bfd1" providerId="ADAL" clId="{DD989FE9-2EDB-467E-BCD6-6B4DD86C97AF}" dt="2024-04-10T10:02:12.281" v="1844" actId="20577"/>
          <ac:spMkLst>
            <pc:docMk/>
            <pc:sldMk cId="2122418047" sldId="320"/>
            <ac:spMk id="3" creationId="{6DF953BB-4474-60A1-C84B-3CDAB25AC239}"/>
          </ac:spMkLst>
        </pc:spChg>
        <pc:spChg chg="mod">
          <ac:chgData name="Przemysław Sokołowski" userId="679dc00b-e69e-45f0-8878-fe5ced47bfd1" providerId="ADAL" clId="{DD989FE9-2EDB-467E-BCD6-6B4DD86C97AF}" dt="2024-04-10T09:57:51.140" v="1603" actId="20577"/>
          <ac:spMkLst>
            <pc:docMk/>
            <pc:sldMk cId="2122418047" sldId="320"/>
            <ac:spMk id="13" creationId="{5AE49CAB-8EBD-5E7B-C71B-587BC4C0CD34}"/>
          </ac:spMkLst>
        </pc:spChg>
        <pc:spChg chg="mod">
          <ac:chgData name="Przemysław Sokołowski" userId="679dc00b-e69e-45f0-8878-fe5ced47bfd1" providerId="ADAL" clId="{DD989FE9-2EDB-467E-BCD6-6B4DD86C97AF}" dt="2024-04-10T09:57:55.888" v="1611" actId="20577"/>
          <ac:spMkLst>
            <pc:docMk/>
            <pc:sldMk cId="2122418047" sldId="320"/>
            <ac:spMk id="26" creationId="{BEE5D539-40D4-CB1F-F7AF-222400FC3E24}"/>
          </ac:spMkLst>
        </pc:spChg>
        <pc:picChg chg="del">
          <ac:chgData name="Przemysław Sokołowski" userId="679dc00b-e69e-45f0-8878-fe5ced47bfd1" providerId="ADAL" clId="{DD989FE9-2EDB-467E-BCD6-6B4DD86C97AF}" dt="2024-04-10T09:57:58.880" v="1612" actId="478"/>
          <ac:picMkLst>
            <pc:docMk/>
            <pc:sldMk cId="2122418047" sldId="320"/>
            <ac:picMk id="2" creationId="{0E8F1C66-9ED2-FFBB-286B-6DDB03E69A65}"/>
          </ac:picMkLst>
        </pc:picChg>
        <pc:picChg chg="add mod">
          <ac:chgData name="Przemysław Sokołowski" userId="679dc00b-e69e-45f0-8878-fe5ced47bfd1" providerId="ADAL" clId="{DD989FE9-2EDB-467E-BCD6-6B4DD86C97AF}" dt="2024-04-10T10:01:40.694" v="1832"/>
          <ac:picMkLst>
            <pc:docMk/>
            <pc:sldMk cId="2122418047" sldId="320"/>
            <ac:picMk id="4" creationId="{83907796-271D-0F46-13D6-DCC3CB800338}"/>
          </ac:picMkLst>
        </pc:picChg>
        <pc:picChg chg="add mod">
          <ac:chgData name="Przemysław Sokołowski" userId="679dc00b-e69e-45f0-8878-fe5ced47bfd1" providerId="ADAL" clId="{DD989FE9-2EDB-467E-BCD6-6B4DD86C97AF}" dt="2024-04-10T10:01:40.694" v="1832"/>
          <ac:picMkLst>
            <pc:docMk/>
            <pc:sldMk cId="2122418047" sldId="320"/>
            <ac:picMk id="6" creationId="{23228AE2-0604-8AF5-E56D-16E130D710C6}"/>
          </ac:picMkLst>
        </pc:picChg>
      </pc:sldChg>
      <pc:sldChg chg="addSp delSp modSp add mod setBg modNotesTx">
        <pc:chgData name="Przemysław Sokołowski" userId="679dc00b-e69e-45f0-8878-fe5ced47bfd1" providerId="ADAL" clId="{DD989FE9-2EDB-467E-BCD6-6B4DD86C97AF}" dt="2024-04-10T10:07:28.831" v="1868"/>
        <pc:sldMkLst>
          <pc:docMk/>
          <pc:sldMk cId="4011375822" sldId="321"/>
        </pc:sldMkLst>
        <pc:spChg chg="add mod">
          <ac:chgData name="Przemysław Sokołowski" userId="679dc00b-e69e-45f0-8878-fe5ced47bfd1" providerId="ADAL" clId="{DD989FE9-2EDB-467E-BCD6-6B4DD86C97AF}" dt="2024-04-10T10:07:03.554" v="1849"/>
          <ac:spMkLst>
            <pc:docMk/>
            <pc:sldMk cId="4011375822" sldId="321"/>
            <ac:spMk id="2" creationId="{C9A1A2BC-2B90-AAE8-5FEC-3A07B0F35092}"/>
          </ac:spMkLst>
        </pc:spChg>
        <pc:spChg chg="del">
          <ac:chgData name="Przemysław Sokołowski" userId="679dc00b-e69e-45f0-8878-fe5ced47bfd1" providerId="ADAL" clId="{DD989FE9-2EDB-467E-BCD6-6B4DD86C97AF}" dt="2024-04-10T10:06:42.930" v="1848" actId="478"/>
          <ac:spMkLst>
            <pc:docMk/>
            <pc:sldMk cId="4011375822" sldId="321"/>
            <ac:spMk id="3" creationId="{77269A6E-9ED7-8789-5C41-5FD5BC4E5EF5}"/>
          </ac:spMkLst>
        </pc:spChg>
        <pc:spChg chg="add mod">
          <ac:chgData name="Przemysław Sokołowski" userId="679dc00b-e69e-45f0-8878-fe5ced47bfd1" providerId="ADAL" clId="{DD989FE9-2EDB-467E-BCD6-6B4DD86C97AF}" dt="2024-04-10T10:07:03.554" v="1849"/>
          <ac:spMkLst>
            <pc:docMk/>
            <pc:sldMk cId="4011375822" sldId="321"/>
            <ac:spMk id="5" creationId="{9860D417-B4B2-5F11-23E0-4D6572940FDF}"/>
          </ac:spMkLst>
        </pc:spChg>
        <pc:spChg chg="add mod">
          <ac:chgData name="Przemysław Sokołowski" userId="679dc00b-e69e-45f0-8878-fe5ced47bfd1" providerId="ADAL" clId="{DD989FE9-2EDB-467E-BCD6-6B4DD86C97AF}" dt="2024-04-10T10:07:03.554" v="1849"/>
          <ac:spMkLst>
            <pc:docMk/>
            <pc:sldMk cId="4011375822" sldId="321"/>
            <ac:spMk id="6" creationId="{04777F10-2278-7EE5-9DB2-407641C745A9}"/>
          </ac:spMkLst>
        </pc:spChg>
        <pc:spChg chg="add mod">
          <ac:chgData name="Przemysław Sokołowski" userId="679dc00b-e69e-45f0-8878-fe5ced47bfd1" providerId="ADAL" clId="{DD989FE9-2EDB-467E-BCD6-6B4DD86C97AF}" dt="2024-04-10T10:07:08.460" v="1857" actId="20577"/>
          <ac:spMkLst>
            <pc:docMk/>
            <pc:sldMk cId="4011375822" sldId="321"/>
            <ac:spMk id="7" creationId="{BF62CB2E-A3E8-FB85-4910-EE9EF7D05068}"/>
          </ac:spMkLst>
        </pc:spChg>
        <pc:spChg chg="add mod">
          <ac:chgData name="Przemysław Sokołowski" userId="679dc00b-e69e-45f0-8878-fe5ced47bfd1" providerId="ADAL" clId="{DD989FE9-2EDB-467E-BCD6-6B4DD86C97AF}" dt="2024-04-10T10:07:03.554" v="1849"/>
          <ac:spMkLst>
            <pc:docMk/>
            <pc:sldMk cId="4011375822" sldId="321"/>
            <ac:spMk id="10" creationId="{32C87494-2F43-D3B7-099E-36AE133EC631}"/>
          </ac:spMkLst>
        </pc:spChg>
        <pc:spChg chg="add mod">
          <ac:chgData name="Przemysław Sokołowski" userId="679dc00b-e69e-45f0-8878-fe5ced47bfd1" providerId="ADAL" clId="{DD989FE9-2EDB-467E-BCD6-6B4DD86C97AF}" dt="2024-04-10T10:07:03.554" v="1849"/>
          <ac:spMkLst>
            <pc:docMk/>
            <pc:sldMk cId="4011375822" sldId="321"/>
            <ac:spMk id="11" creationId="{BE0CF595-A66C-D34A-3E0F-4A491202157C}"/>
          </ac:spMkLst>
        </pc:spChg>
        <pc:spChg chg="add mod">
          <ac:chgData name="Przemysław Sokołowski" userId="679dc00b-e69e-45f0-8878-fe5ced47bfd1" providerId="ADAL" clId="{DD989FE9-2EDB-467E-BCD6-6B4DD86C97AF}" dt="2024-04-10T10:07:10.845" v="1865" actId="20577"/>
          <ac:spMkLst>
            <pc:docMk/>
            <pc:sldMk cId="4011375822" sldId="321"/>
            <ac:spMk id="12" creationId="{E2708112-B91E-FBEA-961E-D03DAA05C833}"/>
          </ac:spMkLst>
        </pc:spChg>
        <pc:spChg chg="del">
          <ac:chgData name="Przemysław Sokołowski" userId="679dc00b-e69e-45f0-8878-fe5ced47bfd1" providerId="ADAL" clId="{DD989FE9-2EDB-467E-BCD6-6B4DD86C97AF}" dt="2024-04-10T10:06:42.930" v="1848" actId="478"/>
          <ac:spMkLst>
            <pc:docMk/>
            <pc:sldMk cId="4011375822" sldId="321"/>
            <ac:spMk id="18" creationId="{C2F90EFC-C241-A671-0BC9-34F5FC050440}"/>
          </ac:spMkLst>
        </pc:spChg>
        <pc:spChg chg="del">
          <ac:chgData name="Przemysław Sokołowski" userId="679dc00b-e69e-45f0-8878-fe5ced47bfd1" providerId="ADAL" clId="{DD989FE9-2EDB-467E-BCD6-6B4DD86C97AF}" dt="2024-04-10T10:06:42.930" v="1848" actId="478"/>
          <ac:spMkLst>
            <pc:docMk/>
            <pc:sldMk cId="4011375822" sldId="321"/>
            <ac:spMk id="22" creationId="{A24C8513-C350-D594-B1E0-ED327401CC86}"/>
          </ac:spMkLst>
        </pc:spChg>
        <pc:picChg chg="add mod">
          <ac:chgData name="Przemysław Sokołowski" userId="679dc00b-e69e-45f0-8878-fe5ced47bfd1" providerId="ADAL" clId="{DD989FE9-2EDB-467E-BCD6-6B4DD86C97AF}" dt="2024-04-10T10:07:03.554" v="1849"/>
          <ac:picMkLst>
            <pc:docMk/>
            <pc:sldMk cId="4011375822" sldId="321"/>
            <ac:picMk id="8" creationId="{3F089ECC-2296-C4D6-7C24-2FC2F35B1896}"/>
          </ac:picMkLst>
        </pc:picChg>
        <pc:picChg chg="add mod">
          <ac:chgData name="Przemysław Sokołowski" userId="679dc00b-e69e-45f0-8878-fe5ced47bfd1" providerId="ADAL" clId="{DD989FE9-2EDB-467E-BCD6-6B4DD86C97AF}" dt="2024-04-10T10:07:03.554" v="1849"/>
          <ac:picMkLst>
            <pc:docMk/>
            <pc:sldMk cId="4011375822" sldId="321"/>
            <ac:picMk id="9" creationId="{5AF05641-5865-C42A-4981-16F72944932D}"/>
          </ac:picMkLst>
        </pc:picChg>
        <pc:picChg chg="add mod">
          <ac:chgData name="Przemysław Sokołowski" userId="679dc00b-e69e-45f0-8878-fe5ced47bfd1" providerId="ADAL" clId="{DD989FE9-2EDB-467E-BCD6-6B4DD86C97AF}" dt="2024-04-10T10:07:25.115" v="1867" actId="1076"/>
          <ac:picMkLst>
            <pc:docMk/>
            <pc:sldMk cId="4011375822" sldId="321"/>
            <ac:picMk id="13" creationId="{1C0510FF-EDEF-5DC1-DE79-C434ED168BD0}"/>
          </ac:picMkLst>
        </pc:picChg>
        <pc:picChg chg="add mod">
          <ac:chgData name="Przemysław Sokołowski" userId="679dc00b-e69e-45f0-8878-fe5ced47bfd1" providerId="ADAL" clId="{DD989FE9-2EDB-467E-BCD6-6B4DD86C97AF}" dt="2024-04-10T10:07:25.115" v="1867" actId="1076"/>
          <ac:picMkLst>
            <pc:docMk/>
            <pc:sldMk cId="4011375822" sldId="321"/>
            <ac:picMk id="14" creationId="{0EDEA43E-7123-D3FE-EFFF-20CBD2BCD910}"/>
          </ac:picMkLst>
        </pc:picChg>
        <pc:picChg chg="del">
          <ac:chgData name="Przemysław Sokołowski" userId="679dc00b-e69e-45f0-8878-fe5ced47bfd1" providerId="ADAL" clId="{DD989FE9-2EDB-467E-BCD6-6B4DD86C97AF}" dt="2024-04-10T10:06:38.070" v="1847" actId="478"/>
          <ac:picMkLst>
            <pc:docMk/>
            <pc:sldMk cId="4011375822" sldId="321"/>
            <ac:picMk id="26" creationId="{22F9ABAD-8DF1-9544-CB3F-CA584C3D80B3}"/>
          </ac:picMkLst>
        </pc:picChg>
      </pc:sldChg>
      <pc:sldChg chg="addSp delSp modSp add mod modNotesTx">
        <pc:chgData name="Przemysław Sokołowski" userId="679dc00b-e69e-45f0-8878-fe5ced47bfd1" providerId="ADAL" clId="{DD989FE9-2EDB-467E-BCD6-6B4DD86C97AF}" dt="2024-04-10T10:09:24.544" v="1874"/>
        <pc:sldMkLst>
          <pc:docMk/>
          <pc:sldMk cId="3282096622" sldId="322"/>
        </pc:sldMkLst>
        <pc:picChg chg="add mod">
          <ac:chgData name="Przemysław Sokołowski" userId="679dc00b-e69e-45f0-8878-fe5ced47bfd1" providerId="ADAL" clId="{DD989FE9-2EDB-467E-BCD6-6B4DD86C97AF}" dt="2024-04-10T10:09:13.817" v="1873" actId="1076"/>
          <ac:picMkLst>
            <pc:docMk/>
            <pc:sldMk cId="3282096622" sldId="322"/>
            <ac:picMk id="3" creationId="{892C1CD7-8013-E2FA-5E4F-60C7459F06D3}"/>
          </ac:picMkLst>
        </pc:picChg>
        <pc:picChg chg="del">
          <ac:chgData name="Przemysław Sokołowski" userId="679dc00b-e69e-45f0-8878-fe5ced47bfd1" providerId="ADAL" clId="{DD989FE9-2EDB-467E-BCD6-6B4DD86C97AF}" dt="2024-04-10T10:09:05.164" v="1870" actId="478"/>
          <ac:picMkLst>
            <pc:docMk/>
            <pc:sldMk cId="3282096622" sldId="322"/>
            <ac:picMk id="13" creationId="{1C0510FF-EDEF-5DC1-DE79-C434ED168BD0}"/>
          </ac:picMkLst>
        </pc:picChg>
        <pc:picChg chg="del">
          <ac:chgData name="Przemysław Sokołowski" userId="679dc00b-e69e-45f0-8878-fe5ced47bfd1" providerId="ADAL" clId="{DD989FE9-2EDB-467E-BCD6-6B4DD86C97AF}" dt="2024-04-10T10:09:05.776" v="1871" actId="478"/>
          <ac:picMkLst>
            <pc:docMk/>
            <pc:sldMk cId="3282096622" sldId="322"/>
            <ac:picMk id="14" creationId="{0EDEA43E-7123-D3FE-EFFF-20CBD2BCD910}"/>
          </ac:picMkLst>
        </pc:picChg>
      </pc:sldChg>
      <pc:sldChg chg="addSp delSp modSp add mod ord modNotesTx">
        <pc:chgData name="Przemysław Sokołowski" userId="679dc00b-e69e-45f0-8878-fe5ced47bfd1" providerId="ADAL" clId="{DD989FE9-2EDB-467E-BCD6-6B4DD86C97AF}" dt="2024-04-10T10:12:44.982" v="1904"/>
        <pc:sldMkLst>
          <pc:docMk/>
          <pc:sldMk cId="2544192333" sldId="323"/>
        </pc:sldMkLst>
        <pc:spChg chg="del">
          <ac:chgData name="Przemysław Sokołowski" userId="679dc00b-e69e-45f0-8878-fe5ced47bfd1" providerId="ADAL" clId="{DD989FE9-2EDB-467E-BCD6-6B4DD86C97AF}" dt="2024-04-10T10:12:36.798" v="1902" actId="478"/>
          <ac:spMkLst>
            <pc:docMk/>
            <pc:sldMk cId="2544192333" sldId="323"/>
            <ac:spMk id="3" creationId="{6DF953BB-4474-60A1-C84B-3CDAB25AC239}"/>
          </ac:spMkLst>
        </pc:spChg>
        <pc:spChg chg="mod">
          <ac:chgData name="Przemysław Sokołowski" userId="679dc00b-e69e-45f0-8878-fe5ced47bfd1" providerId="ADAL" clId="{DD989FE9-2EDB-467E-BCD6-6B4DD86C97AF}" dt="2024-04-10T10:12:27.887" v="1891" actId="20577"/>
          <ac:spMkLst>
            <pc:docMk/>
            <pc:sldMk cId="2544192333" sldId="323"/>
            <ac:spMk id="13" creationId="{5AE49CAB-8EBD-5E7B-C71B-587BC4C0CD34}"/>
          </ac:spMkLst>
        </pc:spChg>
        <pc:spChg chg="mod">
          <ac:chgData name="Przemysław Sokołowski" userId="679dc00b-e69e-45f0-8878-fe5ced47bfd1" providerId="ADAL" clId="{DD989FE9-2EDB-467E-BCD6-6B4DD86C97AF}" dt="2024-04-10T10:12:33.760" v="1901" actId="20577"/>
          <ac:spMkLst>
            <pc:docMk/>
            <pc:sldMk cId="2544192333" sldId="323"/>
            <ac:spMk id="26" creationId="{BEE5D539-40D4-CB1F-F7AF-222400FC3E24}"/>
          </ac:spMkLst>
        </pc:spChg>
        <pc:picChg chg="add mod">
          <ac:chgData name="Przemysław Sokołowski" userId="679dc00b-e69e-45f0-8878-fe5ced47bfd1" providerId="ADAL" clId="{DD989FE9-2EDB-467E-BCD6-6B4DD86C97AF}" dt="2024-04-10T10:12:38.895" v="1903"/>
          <ac:picMkLst>
            <pc:docMk/>
            <pc:sldMk cId="2544192333" sldId="323"/>
            <ac:picMk id="2" creationId="{AE99243B-5669-3FBD-D55E-084CED00C3C1}"/>
          </ac:picMkLst>
        </pc:picChg>
      </pc:sldChg>
      <pc:sldChg chg="addSp delSp modSp add mod modNotesTx">
        <pc:chgData name="Przemysław Sokołowski" userId="679dc00b-e69e-45f0-8878-fe5ced47bfd1" providerId="ADAL" clId="{DD989FE9-2EDB-467E-BCD6-6B4DD86C97AF}" dt="2024-04-10T10:27:27.502" v="2133"/>
        <pc:sldMkLst>
          <pc:docMk/>
          <pc:sldMk cId="298494805" sldId="324"/>
        </pc:sldMkLst>
        <pc:spChg chg="mod">
          <ac:chgData name="Przemysław Sokołowski" userId="679dc00b-e69e-45f0-8878-fe5ced47bfd1" providerId="ADAL" clId="{DD989FE9-2EDB-467E-BCD6-6B4DD86C97AF}" dt="2024-04-10T10:27:08.565" v="2116" actId="20577"/>
          <ac:spMkLst>
            <pc:docMk/>
            <pc:sldMk cId="298494805" sldId="324"/>
            <ac:spMk id="8" creationId="{FAAF2DB7-79D5-A5BF-EBCC-E3AFEF266930}"/>
          </ac:spMkLst>
        </pc:spChg>
        <pc:spChg chg="mod">
          <ac:chgData name="Przemysław Sokołowski" userId="679dc00b-e69e-45f0-8878-fe5ced47bfd1" providerId="ADAL" clId="{DD989FE9-2EDB-467E-BCD6-6B4DD86C97AF}" dt="2024-04-10T10:27:11.166" v="2128" actId="20577"/>
          <ac:spMkLst>
            <pc:docMk/>
            <pc:sldMk cId="298494805" sldId="324"/>
            <ac:spMk id="13" creationId="{30CDF729-7103-71C5-CBE5-D72D3B0C86FB}"/>
          </ac:spMkLst>
        </pc:spChg>
        <pc:picChg chg="add mod">
          <ac:chgData name="Przemysław Sokołowski" userId="679dc00b-e69e-45f0-8878-fe5ced47bfd1" providerId="ADAL" clId="{DD989FE9-2EDB-467E-BCD6-6B4DD86C97AF}" dt="2024-04-10T10:27:20.931" v="2132" actId="1076"/>
          <ac:picMkLst>
            <pc:docMk/>
            <pc:sldMk cId="298494805" sldId="324"/>
            <ac:picMk id="7" creationId="{399E5153-FEA3-63E2-F380-A5BCDE66219D}"/>
          </ac:picMkLst>
        </pc:picChg>
        <pc:picChg chg="mod">
          <ac:chgData name="Przemysław Sokołowski" userId="679dc00b-e69e-45f0-8878-fe5ced47bfd1" providerId="ADAL" clId="{DD989FE9-2EDB-467E-BCD6-6B4DD86C97AF}" dt="2024-04-10T10:27:19.048" v="2131" actId="1076"/>
          <ac:picMkLst>
            <pc:docMk/>
            <pc:sldMk cId="298494805" sldId="324"/>
            <ac:picMk id="14" creationId="{D4B80491-15C5-ECA8-768F-D7E67BD64342}"/>
          </ac:picMkLst>
        </pc:picChg>
        <pc:picChg chg="del">
          <ac:chgData name="Przemysław Sokołowski" userId="679dc00b-e69e-45f0-8878-fe5ced47bfd1" providerId="ADAL" clId="{DD989FE9-2EDB-467E-BCD6-6B4DD86C97AF}" dt="2024-04-10T10:27:13.394" v="2129" actId="478"/>
          <ac:picMkLst>
            <pc:docMk/>
            <pc:sldMk cId="298494805" sldId="324"/>
            <ac:picMk id="18" creationId="{920A2A02-C518-53F9-B41E-20612EF190A6}"/>
          </ac:picMkLst>
        </pc:picChg>
      </pc:sldChg>
      <pc:sldChg chg="addSp delSp modSp add mod modNotesTx">
        <pc:chgData name="Przemysław Sokołowski" userId="679dc00b-e69e-45f0-8878-fe5ced47bfd1" providerId="ADAL" clId="{DD989FE9-2EDB-467E-BCD6-6B4DD86C97AF}" dt="2024-04-10T10:30:22.676" v="2308" actId="20577"/>
        <pc:sldMkLst>
          <pc:docMk/>
          <pc:sldMk cId="3676075283" sldId="325"/>
        </pc:sldMkLst>
        <pc:spChg chg="mod">
          <ac:chgData name="Przemysław Sokołowski" userId="679dc00b-e69e-45f0-8878-fe5ced47bfd1" providerId="ADAL" clId="{DD989FE9-2EDB-467E-BCD6-6B4DD86C97AF}" dt="2024-04-10T10:28:30.888" v="2156" actId="20577"/>
          <ac:spMkLst>
            <pc:docMk/>
            <pc:sldMk cId="3676075283" sldId="325"/>
            <ac:spMk id="8" creationId="{FAAF2DB7-79D5-A5BF-EBCC-E3AFEF266930}"/>
          </ac:spMkLst>
        </pc:spChg>
        <pc:spChg chg="add mod">
          <ac:chgData name="Przemysław Sokołowski" userId="679dc00b-e69e-45f0-8878-fe5ced47bfd1" providerId="ADAL" clId="{DD989FE9-2EDB-467E-BCD6-6B4DD86C97AF}" dt="2024-04-10T10:30:15.988" v="2307" actId="1035"/>
          <ac:spMkLst>
            <pc:docMk/>
            <pc:sldMk cId="3676075283" sldId="325"/>
            <ac:spMk id="9" creationId="{872F44DC-F250-24F4-83F6-ABBAACAE90EE}"/>
          </ac:spMkLst>
        </pc:spChg>
        <pc:spChg chg="mod">
          <ac:chgData name="Przemysław Sokołowski" userId="679dc00b-e69e-45f0-8878-fe5ced47bfd1" providerId="ADAL" clId="{DD989FE9-2EDB-467E-BCD6-6B4DD86C97AF}" dt="2024-04-10T10:28:27.969" v="2149" actId="20577"/>
          <ac:spMkLst>
            <pc:docMk/>
            <pc:sldMk cId="3676075283" sldId="325"/>
            <ac:spMk id="13" creationId="{30CDF729-7103-71C5-CBE5-D72D3B0C86FB}"/>
          </ac:spMkLst>
        </pc:spChg>
        <pc:picChg chg="del">
          <ac:chgData name="Przemysław Sokołowski" userId="679dc00b-e69e-45f0-8878-fe5ced47bfd1" providerId="ADAL" clId="{DD989FE9-2EDB-467E-BCD6-6B4DD86C97AF}" dt="2024-04-10T10:28:32.424" v="2157" actId="478"/>
          <ac:picMkLst>
            <pc:docMk/>
            <pc:sldMk cId="3676075283" sldId="325"/>
            <ac:picMk id="7" creationId="{399E5153-FEA3-63E2-F380-A5BCDE66219D}"/>
          </ac:picMkLst>
        </pc:picChg>
        <pc:picChg chg="add mod">
          <ac:chgData name="Przemysław Sokołowski" userId="679dc00b-e69e-45f0-8878-fe5ced47bfd1" providerId="ADAL" clId="{DD989FE9-2EDB-467E-BCD6-6B4DD86C97AF}" dt="2024-04-10T10:28:57.855" v="2160"/>
          <ac:picMkLst>
            <pc:docMk/>
            <pc:sldMk cId="3676075283" sldId="325"/>
            <ac:picMk id="10" creationId="{547028A0-6622-7482-5751-33110B21E0BC}"/>
          </ac:picMkLst>
        </pc:picChg>
        <pc:picChg chg="del">
          <ac:chgData name="Przemysław Sokołowski" userId="679dc00b-e69e-45f0-8878-fe5ced47bfd1" providerId="ADAL" clId="{DD989FE9-2EDB-467E-BCD6-6B4DD86C97AF}" dt="2024-04-10T10:28:46.196" v="2159" actId="478"/>
          <ac:picMkLst>
            <pc:docMk/>
            <pc:sldMk cId="3676075283" sldId="325"/>
            <ac:picMk id="14" creationId="{D4B80491-15C5-ECA8-768F-D7E67BD64342}"/>
          </ac:picMkLst>
        </pc:picChg>
        <pc:picChg chg="add mod">
          <ac:chgData name="Przemysław Sokołowski" userId="679dc00b-e69e-45f0-8878-fe5ced47bfd1" providerId="ADAL" clId="{DD989FE9-2EDB-467E-BCD6-6B4DD86C97AF}" dt="2024-04-10T10:28:57.855" v="2160"/>
          <ac:picMkLst>
            <pc:docMk/>
            <pc:sldMk cId="3676075283" sldId="325"/>
            <ac:picMk id="15" creationId="{063857B1-B61F-FBCC-81C7-9CBB6650F58D}"/>
          </ac:picMkLst>
        </pc:picChg>
      </pc:sldChg>
      <pc:sldChg chg="addSp delSp modSp add mod modNotesTx">
        <pc:chgData name="Przemysław Sokołowski" userId="679dc00b-e69e-45f0-8878-fe5ced47bfd1" providerId="ADAL" clId="{DD989FE9-2EDB-467E-BCD6-6B4DD86C97AF}" dt="2024-04-10T10:34:08.284" v="2362"/>
        <pc:sldMkLst>
          <pc:docMk/>
          <pc:sldMk cId="1806083649" sldId="326"/>
        </pc:sldMkLst>
        <pc:spChg chg="mod">
          <ac:chgData name="Przemysław Sokołowski" userId="679dc00b-e69e-45f0-8878-fe5ced47bfd1" providerId="ADAL" clId="{DD989FE9-2EDB-467E-BCD6-6B4DD86C97AF}" dt="2024-04-10T10:30:58.274" v="2348" actId="20577"/>
          <ac:spMkLst>
            <pc:docMk/>
            <pc:sldMk cId="1806083649" sldId="326"/>
            <ac:spMk id="8" creationId="{FAAF2DB7-79D5-A5BF-EBCC-E3AFEF266930}"/>
          </ac:spMkLst>
        </pc:spChg>
        <pc:spChg chg="del">
          <ac:chgData name="Przemysław Sokołowski" userId="679dc00b-e69e-45f0-8878-fe5ced47bfd1" providerId="ADAL" clId="{DD989FE9-2EDB-467E-BCD6-6B4DD86C97AF}" dt="2024-04-10T10:31:00.492" v="2349" actId="478"/>
          <ac:spMkLst>
            <pc:docMk/>
            <pc:sldMk cId="1806083649" sldId="326"/>
            <ac:spMk id="9" creationId="{872F44DC-F250-24F4-83F6-ABBAACAE90EE}"/>
          </ac:spMkLst>
        </pc:spChg>
        <pc:spChg chg="mod">
          <ac:chgData name="Przemysław Sokołowski" userId="679dc00b-e69e-45f0-8878-fe5ced47bfd1" providerId="ADAL" clId="{DD989FE9-2EDB-467E-BCD6-6B4DD86C97AF}" dt="2024-04-10T10:30:51.780" v="2326" actId="20577"/>
          <ac:spMkLst>
            <pc:docMk/>
            <pc:sldMk cId="1806083649" sldId="326"/>
            <ac:spMk id="13" creationId="{30CDF729-7103-71C5-CBE5-D72D3B0C86FB}"/>
          </ac:spMkLst>
        </pc:spChg>
        <pc:picChg chg="add mod">
          <ac:chgData name="Przemysław Sokołowski" userId="679dc00b-e69e-45f0-8878-fe5ced47bfd1" providerId="ADAL" clId="{DD989FE9-2EDB-467E-BCD6-6B4DD86C97AF}" dt="2024-04-10T10:31:02.156" v="2350"/>
          <ac:picMkLst>
            <pc:docMk/>
            <pc:sldMk cId="1806083649" sldId="326"/>
            <ac:picMk id="7" creationId="{D0BA324A-4C2C-D377-576E-266DB8DD3B20}"/>
          </ac:picMkLst>
        </pc:picChg>
        <pc:picChg chg="add mod">
          <ac:chgData name="Przemysław Sokołowski" userId="679dc00b-e69e-45f0-8878-fe5ced47bfd1" providerId="ADAL" clId="{DD989FE9-2EDB-467E-BCD6-6B4DD86C97AF}" dt="2024-04-10T10:34:08.284" v="2362"/>
          <ac:picMkLst>
            <pc:docMk/>
            <pc:sldMk cId="1806083649" sldId="326"/>
            <ac:picMk id="14" creationId="{B8687BC9-5A00-8553-E71C-DF7C8A9FE43E}"/>
          </ac:picMkLst>
        </pc:picChg>
      </pc:sldChg>
      <pc:sldChg chg="addSp delSp modSp add mod">
        <pc:chgData name="Przemysław Sokołowski" userId="679dc00b-e69e-45f0-8878-fe5ced47bfd1" providerId="ADAL" clId="{DD989FE9-2EDB-467E-BCD6-6B4DD86C97AF}" dt="2024-04-10T10:34:09.870" v="2363"/>
        <pc:sldMkLst>
          <pc:docMk/>
          <pc:sldMk cId="2527290683" sldId="327"/>
        </pc:sldMkLst>
        <pc:spChg chg="del">
          <ac:chgData name="Przemysław Sokołowski" userId="679dc00b-e69e-45f0-8878-fe5ced47bfd1" providerId="ADAL" clId="{DD989FE9-2EDB-467E-BCD6-6B4DD86C97AF}" dt="2024-04-10T10:31:43.499" v="2355" actId="478"/>
          <ac:spMkLst>
            <pc:docMk/>
            <pc:sldMk cId="2527290683" sldId="327"/>
            <ac:spMk id="5" creationId="{6CE2F84C-73B3-D4EF-4DF4-3035761D1106}"/>
          </ac:spMkLst>
        </pc:spChg>
        <pc:spChg chg="del">
          <ac:chgData name="Przemysław Sokołowski" userId="679dc00b-e69e-45f0-8878-fe5ced47bfd1" providerId="ADAL" clId="{DD989FE9-2EDB-467E-BCD6-6B4DD86C97AF}" dt="2024-04-10T10:31:46.987" v="2356" actId="478"/>
          <ac:spMkLst>
            <pc:docMk/>
            <pc:sldMk cId="2527290683" sldId="327"/>
            <ac:spMk id="6" creationId="{0435E2E8-2696-16D5-795A-D30E6146E0C1}"/>
          </ac:spMkLst>
        </pc:spChg>
        <pc:spChg chg="del">
          <ac:chgData name="Przemysław Sokołowski" userId="679dc00b-e69e-45f0-8878-fe5ced47bfd1" providerId="ADAL" clId="{DD989FE9-2EDB-467E-BCD6-6B4DD86C97AF}" dt="2024-04-10T10:31:46.987" v="2356" actId="478"/>
          <ac:spMkLst>
            <pc:docMk/>
            <pc:sldMk cId="2527290683" sldId="327"/>
            <ac:spMk id="8" creationId="{FAAF2DB7-79D5-A5BF-EBCC-E3AFEF266930}"/>
          </ac:spMkLst>
        </pc:spChg>
        <pc:spChg chg="del">
          <ac:chgData name="Przemysław Sokołowski" userId="679dc00b-e69e-45f0-8878-fe5ced47bfd1" providerId="ADAL" clId="{DD989FE9-2EDB-467E-BCD6-6B4DD86C97AF}" dt="2024-04-10T10:31:46.987" v="2356" actId="478"/>
          <ac:spMkLst>
            <pc:docMk/>
            <pc:sldMk cId="2527290683" sldId="327"/>
            <ac:spMk id="13" creationId="{30CDF729-7103-71C5-CBE5-D72D3B0C86FB}"/>
          </ac:spMkLst>
        </pc:spChg>
        <pc:picChg chg="del">
          <ac:chgData name="Przemysław Sokołowski" userId="679dc00b-e69e-45f0-8878-fe5ced47bfd1" providerId="ADAL" clId="{DD989FE9-2EDB-467E-BCD6-6B4DD86C97AF}" dt="2024-04-10T10:31:47.821" v="2357" actId="478"/>
          <ac:picMkLst>
            <pc:docMk/>
            <pc:sldMk cId="2527290683" sldId="327"/>
            <ac:picMk id="7" creationId="{D0BA324A-4C2C-D377-576E-266DB8DD3B20}"/>
          </ac:picMkLst>
        </pc:picChg>
        <pc:picChg chg="add mod">
          <ac:chgData name="Przemysław Sokołowski" userId="679dc00b-e69e-45f0-8878-fe5ced47bfd1" providerId="ADAL" clId="{DD989FE9-2EDB-467E-BCD6-6B4DD86C97AF}" dt="2024-04-10T10:31:54.607" v="2359" actId="1076"/>
          <ac:picMkLst>
            <pc:docMk/>
            <pc:sldMk cId="2527290683" sldId="327"/>
            <ac:picMk id="9" creationId="{09A30FE6-C72D-4F5E-E8A3-AA7BD11F6F2C}"/>
          </ac:picMkLst>
        </pc:picChg>
        <pc:picChg chg="del">
          <ac:chgData name="Przemysław Sokołowski" userId="679dc00b-e69e-45f0-8878-fe5ced47bfd1" providerId="ADAL" clId="{DD989FE9-2EDB-467E-BCD6-6B4DD86C97AF}" dt="2024-04-10T10:34:05.434" v="2361" actId="478"/>
          <ac:picMkLst>
            <pc:docMk/>
            <pc:sldMk cId="2527290683" sldId="327"/>
            <ac:picMk id="10" creationId="{547028A0-6622-7482-5751-33110B21E0BC}"/>
          </ac:picMkLst>
        </pc:picChg>
        <pc:picChg chg="del">
          <ac:chgData name="Przemysław Sokołowski" userId="679dc00b-e69e-45f0-8878-fe5ced47bfd1" providerId="ADAL" clId="{DD989FE9-2EDB-467E-BCD6-6B4DD86C97AF}" dt="2024-04-10T10:31:46.987" v="2356" actId="478"/>
          <ac:picMkLst>
            <pc:docMk/>
            <pc:sldMk cId="2527290683" sldId="327"/>
            <ac:picMk id="11" creationId="{FDB39886-C83F-5EC9-1B9D-6C32057978A0}"/>
          </ac:picMkLst>
        </pc:picChg>
        <pc:picChg chg="del">
          <ac:chgData name="Przemysław Sokołowski" userId="679dc00b-e69e-45f0-8878-fe5ced47bfd1" providerId="ADAL" clId="{DD989FE9-2EDB-467E-BCD6-6B4DD86C97AF}" dt="2024-04-10T10:31:46.987" v="2356" actId="478"/>
          <ac:picMkLst>
            <pc:docMk/>
            <pc:sldMk cId="2527290683" sldId="327"/>
            <ac:picMk id="12" creationId="{A7637AB7-A889-4A88-393A-EDD2C19B4650}"/>
          </ac:picMkLst>
        </pc:picChg>
        <pc:picChg chg="add mod">
          <ac:chgData name="Przemysław Sokołowski" userId="679dc00b-e69e-45f0-8878-fe5ced47bfd1" providerId="ADAL" clId="{DD989FE9-2EDB-467E-BCD6-6B4DD86C97AF}" dt="2024-04-10T10:34:09.870" v="2363"/>
          <ac:picMkLst>
            <pc:docMk/>
            <pc:sldMk cId="2527290683" sldId="327"/>
            <ac:picMk id="14" creationId="{443B41AC-92E2-344E-7837-4078744E101B}"/>
          </ac:picMkLst>
        </pc:picChg>
        <pc:picChg chg="del">
          <ac:chgData name="Przemysław Sokołowski" userId="679dc00b-e69e-45f0-8878-fe5ced47bfd1" providerId="ADAL" clId="{DD989FE9-2EDB-467E-BCD6-6B4DD86C97AF}" dt="2024-04-10T10:34:04.976" v="2360" actId="478"/>
          <ac:picMkLst>
            <pc:docMk/>
            <pc:sldMk cId="2527290683" sldId="327"/>
            <ac:picMk id="15" creationId="{063857B1-B61F-FBCC-81C7-9CBB6650F58D}"/>
          </ac:picMkLst>
        </pc:picChg>
      </pc:sldChg>
      <pc:sldChg chg="add del setBg">
        <pc:chgData name="Przemysław Sokołowski" userId="679dc00b-e69e-45f0-8878-fe5ced47bfd1" providerId="ADAL" clId="{DD989FE9-2EDB-467E-BCD6-6B4DD86C97AF}" dt="2024-04-10T10:34:53.209" v="2390"/>
        <pc:sldMkLst>
          <pc:docMk/>
          <pc:sldMk cId="2166288219" sldId="328"/>
        </pc:sldMkLst>
      </pc:sldChg>
      <pc:sldChg chg="modSp add mod">
        <pc:chgData name="Przemysław Sokołowski" userId="679dc00b-e69e-45f0-8878-fe5ced47bfd1" providerId="ADAL" clId="{DD989FE9-2EDB-467E-BCD6-6B4DD86C97AF}" dt="2024-04-10T10:36:34.875" v="2435" actId="20577"/>
        <pc:sldMkLst>
          <pc:docMk/>
          <pc:sldMk cId="3396016826" sldId="328"/>
        </pc:sldMkLst>
        <pc:spChg chg="mod">
          <ac:chgData name="Przemysław Sokołowski" userId="679dc00b-e69e-45f0-8878-fe5ced47bfd1" providerId="ADAL" clId="{DD989FE9-2EDB-467E-BCD6-6B4DD86C97AF}" dt="2024-04-10T10:36:34.875" v="2435" actId="20577"/>
          <ac:spMkLst>
            <pc:docMk/>
            <pc:sldMk cId="3396016826" sldId="328"/>
            <ac:spMk id="28" creationId="{5899C89F-A00E-ABD7-7137-2EDA5E0CAAA0}"/>
          </ac:spMkLst>
        </pc:spChg>
      </pc:sldChg>
      <pc:sldChg chg="addSp delSp modSp add mod">
        <pc:chgData name="Przemysław Sokołowski" userId="679dc00b-e69e-45f0-8878-fe5ced47bfd1" providerId="ADAL" clId="{DD989FE9-2EDB-467E-BCD6-6B4DD86C97AF}" dt="2024-04-10T10:35:51.162" v="2420" actId="1076"/>
        <pc:sldMkLst>
          <pc:docMk/>
          <pc:sldMk cId="3113880963" sldId="329"/>
        </pc:sldMkLst>
        <pc:spChg chg="add mod">
          <ac:chgData name="Przemysław Sokołowski" userId="679dc00b-e69e-45f0-8878-fe5ced47bfd1" providerId="ADAL" clId="{DD989FE9-2EDB-467E-BCD6-6B4DD86C97AF}" dt="2024-04-10T10:35:38.511" v="2416"/>
          <ac:spMkLst>
            <pc:docMk/>
            <pc:sldMk cId="3113880963" sldId="329"/>
            <ac:spMk id="2" creationId="{0EF4111B-560E-6D56-CABF-358F3B16EA62}"/>
          </ac:spMkLst>
        </pc:spChg>
        <pc:spChg chg="add mod">
          <ac:chgData name="Przemysław Sokołowski" userId="679dc00b-e69e-45f0-8878-fe5ced47bfd1" providerId="ADAL" clId="{DD989FE9-2EDB-467E-BCD6-6B4DD86C97AF}" dt="2024-04-10T10:35:51.162" v="2420" actId="1076"/>
          <ac:spMkLst>
            <pc:docMk/>
            <pc:sldMk cId="3113880963" sldId="329"/>
            <ac:spMk id="3" creationId="{4AB1C923-DC5D-AB8B-D948-A751C3074035}"/>
          </ac:spMkLst>
        </pc:spChg>
        <pc:spChg chg="add del mod">
          <ac:chgData name="Przemysław Sokołowski" userId="679dc00b-e69e-45f0-8878-fe5ced47bfd1" providerId="ADAL" clId="{DD989FE9-2EDB-467E-BCD6-6B4DD86C97AF}" dt="2024-04-10T10:35:43.266" v="2418" actId="478"/>
          <ac:spMkLst>
            <pc:docMk/>
            <pc:sldMk cId="3113880963" sldId="329"/>
            <ac:spMk id="28" creationId="{5899C89F-A00E-ABD7-7137-2EDA5E0CAAA0}"/>
          </ac:spMkLst>
        </pc:spChg>
      </pc:sldChg>
      <pc:sldChg chg="add del setBg">
        <pc:chgData name="Przemysław Sokołowski" userId="679dc00b-e69e-45f0-8878-fe5ced47bfd1" providerId="ADAL" clId="{DD989FE9-2EDB-467E-BCD6-6B4DD86C97AF}" dt="2024-04-10T10:35:57.479" v="2422"/>
        <pc:sldMkLst>
          <pc:docMk/>
          <pc:sldMk cId="968503745" sldId="330"/>
        </pc:sldMkLst>
      </pc:sldChg>
      <pc:sldChg chg="addSp delSp modSp add mod">
        <pc:chgData name="Przemysław Sokołowski" userId="679dc00b-e69e-45f0-8878-fe5ced47bfd1" providerId="ADAL" clId="{DD989FE9-2EDB-467E-BCD6-6B4DD86C97AF}" dt="2024-04-10T10:36:18.287" v="2428" actId="1076"/>
        <pc:sldMkLst>
          <pc:docMk/>
          <pc:sldMk cId="2747387759" sldId="330"/>
        </pc:sldMkLst>
        <pc:spChg chg="del">
          <ac:chgData name="Przemysław Sokołowski" userId="679dc00b-e69e-45f0-8878-fe5ced47bfd1" providerId="ADAL" clId="{DD989FE9-2EDB-467E-BCD6-6B4DD86C97AF}" dt="2024-04-10T10:36:02.310" v="2424" actId="478"/>
          <ac:spMkLst>
            <pc:docMk/>
            <pc:sldMk cId="2747387759" sldId="330"/>
            <ac:spMk id="3" creationId="{4AB1C923-DC5D-AB8B-D948-A751C3074035}"/>
          </ac:spMkLst>
        </pc:spChg>
        <pc:picChg chg="add mod">
          <ac:chgData name="Przemysław Sokołowski" userId="679dc00b-e69e-45f0-8878-fe5ced47bfd1" providerId="ADAL" clId="{DD989FE9-2EDB-467E-BCD6-6B4DD86C97AF}" dt="2024-04-10T10:36:18.287" v="2428" actId="1076"/>
          <ac:picMkLst>
            <pc:docMk/>
            <pc:sldMk cId="2747387759" sldId="330"/>
            <ac:picMk id="2" creationId="{C01AC0A3-C2E2-B250-8FD4-85EE9995AECD}"/>
          </ac:picMkLst>
        </pc:picChg>
      </pc:sldChg>
      <pc:sldChg chg="addSp delSp modSp add mod modNotesTx">
        <pc:chgData name="Przemysław Sokołowski" userId="679dc00b-e69e-45f0-8878-fe5ced47bfd1" providerId="ADAL" clId="{DD989FE9-2EDB-467E-BCD6-6B4DD86C97AF}" dt="2024-04-10T10:44:16.989" v="2445" actId="1076"/>
        <pc:sldMkLst>
          <pc:docMk/>
          <pc:sldMk cId="3228896086" sldId="331"/>
        </pc:sldMkLst>
        <pc:picChg chg="del">
          <ac:chgData name="Przemysław Sokołowski" userId="679dc00b-e69e-45f0-8878-fe5ced47bfd1" providerId="ADAL" clId="{DD989FE9-2EDB-467E-BCD6-6B4DD86C97AF}" dt="2024-04-10T10:44:00.107" v="2437" actId="478"/>
          <ac:picMkLst>
            <pc:docMk/>
            <pc:sldMk cId="3228896086" sldId="331"/>
            <ac:picMk id="2" creationId="{0E8F1C66-9ED2-FFBB-286B-6DDB03E69A65}"/>
          </ac:picMkLst>
        </pc:picChg>
        <pc:picChg chg="add mod">
          <ac:chgData name="Przemysław Sokołowski" userId="679dc00b-e69e-45f0-8878-fe5ced47bfd1" providerId="ADAL" clId="{DD989FE9-2EDB-467E-BCD6-6B4DD86C97AF}" dt="2024-04-10T10:44:16.989" v="2445" actId="1076"/>
          <ac:picMkLst>
            <pc:docMk/>
            <pc:sldMk cId="3228896086" sldId="331"/>
            <ac:picMk id="4" creationId="{9D94A4B4-2766-F74C-63A6-04DF58D45DE4}"/>
          </ac:picMkLst>
        </pc:picChg>
      </pc:sldChg>
      <pc:sldChg chg="addSp delSp modSp add mod">
        <pc:chgData name="Przemysław Sokołowski" userId="679dc00b-e69e-45f0-8878-fe5ced47bfd1" providerId="ADAL" clId="{DD989FE9-2EDB-467E-BCD6-6B4DD86C97AF}" dt="2024-04-10T10:44:38.249" v="2452" actId="1076"/>
        <pc:sldMkLst>
          <pc:docMk/>
          <pc:sldMk cId="1575234649" sldId="332"/>
        </pc:sldMkLst>
        <pc:picChg chg="add mod">
          <ac:chgData name="Przemysław Sokołowski" userId="679dc00b-e69e-45f0-8878-fe5ced47bfd1" providerId="ADAL" clId="{DD989FE9-2EDB-467E-BCD6-6B4DD86C97AF}" dt="2024-04-10T10:44:38.249" v="2452" actId="1076"/>
          <ac:picMkLst>
            <pc:docMk/>
            <pc:sldMk cId="1575234649" sldId="332"/>
            <ac:picMk id="3" creationId="{34F302E2-5085-AD66-082E-993D74072F45}"/>
          </ac:picMkLst>
        </pc:picChg>
        <pc:picChg chg="del">
          <ac:chgData name="Przemysław Sokołowski" userId="679dc00b-e69e-45f0-8878-fe5ced47bfd1" providerId="ADAL" clId="{DD989FE9-2EDB-467E-BCD6-6B4DD86C97AF}" dt="2024-04-10T10:44:22.766" v="2447" actId="478"/>
          <ac:picMkLst>
            <pc:docMk/>
            <pc:sldMk cId="1575234649" sldId="332"/>
            <ac:picMk id="4" creationId="{9D94A4B4-2766-F74C-63A6-04DF58D45DE4}"/>
          </ac:picMkLst>
        </pc:picChg>
      </pc:sldChg>
    </pc:docChg>
  </pc:docChgLst>
  <pc:docChgLst>
    <pc:chgData name="Joanna Pawłowska" userId="6b7bd33f-d10b-48e0-be9c-42d21065db7e" providerId="ADAL" clId="{28C7654A-1E6F-450F-9D6E-7B395305A007}"/>
    <pc:docChg chg="undo custSel addSld delSld modSld sldOrd">
      <pc:chgData name="Joanna Pawłowska" userId="6b7bd33f-d10b-48e0-be9c-42d21065db7e" providerId="ADAL" clId="{28C7654A-1E6F-450F-9D6E-7B395305A007}" dt="2023-09-13T18:44:14.852" v="93" actId="478"/>
      <pc:docMkLst>
        <pc:docMk/>
      </pc:docMkLst>
      <pc:sldChg chg="addSp delSp modSp add del mod">
        <pc:chgData name="Joanna Pawłowska" userId="6b7bd33f-d10b-48e0-be9c-42d21065db7e" providerId="ADAL" clId="{28C7654A-1E6F-450F-9D6E-7B395305A007}" dt="2023-09-13T16:30:50.524" v="77" actId="47"/>
        <pc:sldMkLst>
          <pc:docMk/>
          <pc:sldMk cId="1860376419" sldId="263"/>
        </pc:sldMkLst>
        <pc:spChg chg="add del mod">
          <ac:chgData name="Joanna Pawłowska" userId="6b7bd33f-d10b-48e0-be9c-42d21065db7e" providerId="ADAL" clId="{28C7654A-1E6F-450F-9D6E-7B395305A007}" dt="2023-09-13T16:29:48.151" v="68" actId="478"/>
          <ac:spMkLst>
            <pc:docMk/>
            <pc:sldMk cId="1860376419" sldId="263"/>
            <ac:spMk id="2" creationId="{6E636ED3-9629-B8BF-D053-74C66740240C}"/>
          </ac:spMkLst>
        </pc:spChg>
        <pc:spChg chg="add del mod">
          <ac:chgData name="Joanna Pawłowska" userId="6b7bd33f-d10b-48e0-be9c-42d21065db7e" providerId="ADAL" clId="{28C7654A-1E6F-450F-9D6E-7B395305A007}" dt="2023-09-13T16:29:49.619" v="69" actId="478"/>
          <ac:spMkLst>
            <pc:docMk/>
            <pc:sldMk cId="1860376419" sldId="263"/>
            <ac:spMk id="3" creationId="{0625618B-05DE-6B8D-39AB-4760242E6CD5}"/>
          </ac:spMkLst>
        </pc:spChg>
        <pc:spChg chg="add del mod">
          <ac:chgData name="Joanna Pawłowska" userId="6b7bd33f-d10b-48e0-be9c-42d21065db7e" providerId="ADAL" clId="{28C7654A-1E6F-450F-9D6E-7B395305A007}" dt="2023-09-13T16:29:52.387" v="70" actId="478"/>
          <ac:spMkLst>
            <pc:docMk/>
            <pc:sldMk cId="1860376419" sldId="263"/>
            <ac:spMk id="4" creationId="{9FC5C3A9-1547-F481-4E47-19C66FC3D948}"/>
          </ac:spMkLst>
        </pc:spChg>
        <pc:picChg chg="add del mod ord">
          <ac:chgData name="Joanna Pawłowska" userId="6b7bd33f-d10b-48e0-be9c-42d21065db7e" providerId="ADAL" clId="{28C7654A-1E6F-450F-9D6E-7B395305A007}" dt="2023-09-13T16:29:43.110" v="67" actId="478"/>
          <ac:picMkLst>
            <pc:docMk/>
            <pc:sldMk cId="1860376419" sldId="263"/>
            <ac:picMk id="5" creationId="{4FF067CB-88D0-65DC-EDFF-D87D04367D57}"/>
          </ac:picMkLst>
        </pc:picChg>
      </pc:sldChg>
      <pc:sldChg chg="del">
        <pc:chgData name="Joanna Pawłowska" userId="6b7bd33f-d10b-48e0-be9c-42d21065db7e" providerId="ADAL" clId="{28C7654A-1E6F-450F-9D6E-7B395305A007}" dt="2023-09-13T16:29:37.707" v="64" actId="47"/>
        <pc:sldMkLst>
          <pc:docMk/>
          <pc:sldMk cId="3584899221" sldId="264"/>
        </pc:sldMkLst>
      </pc:sldChg>
      <pc:sldChg chg="addSp delSp modSp mod">
        <pc:chgData name="Joanna Pawłowska" userId="6b7bd33f-d10b-48e0-be9c-42d21065db7e" providerId="ADAL" clId="{28C7654A-1E6F-450F-9D6E-7B395305A007}" dt="2023-09-13T16:56:59.701" v="91" actId="478"/>
        <pc:sldMkLst>
          <pc:docMk/>
          <pc:sldMk cId="3079438439" sldId="289"/>
        </pc:sldMkLst>
        <pc:spChg chg="mod">
          <ac:chgData name="Joanna Pawłowska" userId="6b7bd33f-d10b-48e0-be9c-42d21065db7e" providerId="ADAL" clId="{28C7654A-1E6F-450F-9D6E-7B395305A007}" dt="2023-09-13T16:56:57.678" v="89" actId="6549"/>
          <ac:spMkLst>
            <pc:docMk/>
            <pc:sldMk cId="3079438439" sldId="289"/>
            <ac:spMk id="16" creationId="{F01E0775-724C-512F-CEAC-71CC9919BEAA}"/>
          </ac:spMkLst>
        </pc:spChg>
        <pc:grpChg chg="add del">
          <ac:chgData name="Joanna Pawłowska" userId="6b7bd33f-d10b-48e0-be9c-42d21065db7e" providerId="ADAL" clId="{28C7654A-1E6F-450F-9D6E-7B395305A007}" dt="2023-09-13T16:56:58.103" v="90" actId="478"/>
          <ac:grpSpMkLst>
            <pc:docMk/>
            <pc:sldMk cId="3079438439" sldId="289"/>
            <ac:grpSpMk id="5" creationId="{D8C5BD2B-BA0D-9BFD-147F-D4D1F9029735}"/>
          </ac:grpSpMkLst>
        </pc:grpChg>
        <pc:picChg chg="add del">
          <ac:chgData name="Joanna Pawłowska" userId="6b7bd33f-d10b-48e0-be9c-42d21065db7e" providerId="ADAL" clId="{28C7654A-1E6F-450F-9D6E-7B395305A007}" dt="2023-09-13T16:56:59.701" v="91" actId="478"/>
          <ac:picMkLst>
            <pc:docMk/>
            <pc:sldMk cId="3079438439" sldId="289"/>
            <ac:picMk id="24" creationId="{07463D82-5978-ABEC-8800-F22A9684F00A}"/>
          </ac:picMkLst>
        </pc:picChg>
      </pc:sldChg>
      <pc:sldChg chg="delSp modSp mod">
        <pc:chgData name="Joanna Pawłowska" userId="6b7bd33f-d10b-48e0-be9c-42d21065db7e" providerId="ADAL" clId="{28C7654A-1E6F-450F-9D6E-7B395305A007}" dt="2023-09-13T18:44:14.852" v="93" actId="478"/>
        <pc:sldMkLst>
          <pc:docMk/>
          <pc:sldMk cId="1819292877" sldId="292"/>
        </pc:sldMkLst>
        <pc:spChg chg="del mod">
          <ac:chgData name="Joanna Pawłowska" userId="6b7bd33f-d10b-48e0-be9c-42d21065db7e" providerId="ADAL" clId="{28C7654A-1E6F-450F-9D6E-7B395305A007}" dt="2023-09-13T18:44:14.852" v="93" actId="478"/>
          <ac:spMkLst>
            <pc:docMk/>
            <pc:sldMk cId="1819292877" sldId="292"/>
            <ac:spMk id="29" creationId="{E29AD4B1-FB4E-5954-0A91-F471D8A76E84}"/>
          </ac:spMkLst>
        </pc:spChg>
      </pc:sldChg>
      <pc:sldChg chg="del">
        <pc:chgData name="Joanna Pawłowska" userId="6b7bd33f-d10b-48e0-be9c-42d21065db7e" providerId="ADAL" clId="{28C7654A-1E6F-450F-9D6E-7B395305A007}" dt="2023-09-13T16:26:29.829" v="0" actId="2696"/>
        <pc:sldMkLst>
          <pc:docMk/>
          <pc:sldMk cId="421088930" sldId="300"/>
        </pc:sldMkLst>
      </pc:sldChg>
      <pc:sldChg chg="addSp delSp modSp mod">
        <pc:chgData name="Joanna Pawłowska" userId="6b7bd33f-d10b-48e0-be9c-42d21065db7e" providerId="ADAL" clId="{28C7654A-1E6F-450F-9D6E-7B395305A007}" dt="2023-09-13T16:28:36.922" v="17" actId="1076"/>
        <pc:sldMkLst>
          <pc:docMk/>
          <pc:sldMk cId="3304609411" sldId="307"/>
        </pc:sldMkLst>
        <pc:picChg chg="add del mod">
          <ac:chgData name="Joanna Pawłowska" userId="6b7bd33f-d10b-48e0-be9c-42d21065db7e" providerId="ADAL" clId="{28C7654A-1E6F-450F-9D6E-7B395305A007}" dt="2023-09-13T16:28:36.922" v="17" actId="1076"/>
          <ac:picMkLst>
            <pc:docMk/>
            <pc:sldMk cId="3304609411" sldId="307"/>
            <ac:picMk id="59" creationId="{9D3661DA-31DD-8A18-17A3-F7F2F1825462}"/>
          </ac:picMkLst>
        </pc:picChg>
      </pc:sldChg>
      <pc:sldChg chg="addSp delSp modSp add mod ord">
        <pc:chgData name="Joanna Pawłowska" userId="6b7bd33f-d10b-48e0-be9c-42d21065db7e" providerId="ADAL" clId="{28C7654A-1E6F-450F-9D6E-7B395305A007}" dt="2023-09-13T16:29:32.541" v="63" actId="1037"/>
        <pc:sldMkLst>
          <pc:docMk/>
          <pc:sldMk cId="1298739807" sldId="311"/>
        </pc:sldMkLst>
        <pc:spChg chg="add mod">
          <ac:chgData name="Joanna Pawłowska" userId="6b7bd33f-d10b-48e0-be9c-42d21065db7e" providerId="ADAL" clId="{28C7654A-1E6F-450F-9D6E-7B395305A007}" dt="2023-09-13T16:29:32.541" v="63" actId="1037"/>
          <ac:spMkLst>
            <pc:docMk/>
            <pc:sldMk cId="1298739807" sldId="311"/>
            <ac:spMk id="3" creationId="{0769B56E-751C-6ED7-ADD6-4675EC4F575B}"/>
          </ac:spMkLst>
        </pc:spChg>
        <pc:spChg chg="add mod">
          <ac:chgData name="Joanna Pawłowska" userId="6b7bd33f-d10b-48e0-be9c-42d21065db7e" providerId="ADAL" clId="{28C7654A-1E6F-450F-9D6E-7B395305A007}" dt="2023-09-13T16:29:32.541" v="63" actId="1037"/>
          <ac:spMkLst>
            <pc:docMk/>
            <pc:sldMk cId="1298739807" sldId="311"/>
            <ac:spMk id="4" creationId="{1BF277A0-88CE-F03C-FE56-0526BE3F5C37}"/>
          </ac:spMkLst>
        </pc:spChg>
        <pc:spChg chg="add mod">
          <ac:chgData name="Joanna Pawłowska" userId="6b7bd33f-d10b-48e0-be9c-42d21065db7e" providerId="ADAL" clId="{28C7654A-1E6F-450F-9D6E-7B395305A007}" dt="2023-09-13T16:29:32.541" v="63" actId="1037"/>
          <ac:spMkLst>
            <pc:docMk/>
            <pc:sldMk cId="1298739807" sldId="311"/>
            <ac:spMk id="6" creationId="{1146C87B-E201-7DBA-9681-BF6EAAB6FC32}"/>
          </ac:spMkLst>
        </pc:spChg>
        <pc:spChg chg="del mod">
          <ac:chgData name="Joanna Pawłowska" userId="6b7bd33f-d10b-48e0-be9c-42d21065db7e" providerId="ADAL" clId="{28C7654A-1E6F-450F-9D6E-7B395305A007}" dt="2023-09-13T16:29:14.130" v="27" actId="478"/>
          <ac:spMkLst>
            <pc:docMk/>
            <pc:sldMk cId="1298739807" sldId="311"/>
            <ac:spMk id="8" creationId="{B1ACFE76-E4C6-3105-8314-7822470DDE2E}"/>
          </ac:spMkLst>
        </pc:spChg>
        <pc:spChg chg="del">
          <ac:chgData name="Joanna Pawłowska" userId="6b7bd33f-d10b-48e0-be9c-42d21065db7e" providerId="ADAL" clId="{28C7654A-1E6F-450F-9D6E-7B395305A007}" dt="2023-09-13T16:29:20.436" v="32" actId="478"/>
          <ac:spMkLst>
            <pc:docMk/>
            <pc:sldMk cId="1298739807" sldId="311"/>
            <ac:spMk id="9" creationId="{27AE65F8-CC72-F5DB-8A8E-F7A26F6D59B7}"/>
          </ac:spMkLst>
        </pc:spChg>
        <pc:spChg chg="del">
          <ac:chgData name="Joanna Pawłowska" userId="6b7bd33f-d10b-48e0-be9c-42d21065db7e" providerId="ADAL" clId="{28C7654A-1E6F-450F-9D6E-7B395305A007}" dt="2023-09-13T16:29:23.807" v="34" actId="478"/>
          <ac:spMkLst>
            <pc:docMk/>
            <pc:sldMk cId="1298739807" sldId="311"/>
            <ac:spMk id="10" creationId="{EF072A66-02D7-E33F-5209-B13656B42B3C}"/>
          </ac:spMkLst>
        </pc:spChg>
        <pc:spChg chg="del">
          <ac:chgData name="Joanna Pawłowska" userId="6b7bd33f-d10b-48e0-be9c-42d21065db7e" providerId="ADAL" clId="{28C7654A-1E6F-450F-9D6E-7B395305A007}" dt="2023-09-13T16:29:10.535" v="23" actId="478"/>
          <ac:spMkLst>
            <pc:docMk/>
            <pc:sldMk cId="1298739807" sldId="311"/>
            <ac:spMk id="11" creationId="{2A0BD4DC-3752-B810-83C4-8190AD6D2BAF}"/>
          </ac:spMkLst>
        </pc:spChg>
        <pc:spChg chg="del">
          <ac:chgData name="Joanna Pawłowska" userId="6b7bd33f-d10b-48e0-be9c-42d21065db7e" providerId="ADAL" clId="{28C7654A-1E6F-450F-9D6E-7B395305A007}" dt="2023-09-13T16:29:03.646" v="21" actId="478"/>
          <ac:spMkLst>
            <pc:docMk/>
            <pc:sldMk cId="1298739807" sldId="311"/>
            <ac:spMk id="12" creationId="{BF8FD9AF-958F-6CE2-C3B7-9A5DE72A59A9}"/>
          </ac:spMkLst>
        </pc:spChg>
        <pc:spChg chg="del">
          <ac:chgData name="Joanna Pawłowska" userId="6b7bd33f-d10b-48e0-be9c-42d21065db7e" providerId="ADAL" clId="{28C7654A-1E6F-450F-9D6E-7B395305A007}" dt="2023-09-13T16:29:03.646" v="21" actId="478"/>
          <ac:spMkLst>
            <pc:docMk/>
            <pc:sldMk cId="1298739807" sldId="311"/>
            <ac:spMk id="13" creationId="{5AE49CAB-8EBD-5E7B-C71B-587BC4C0CD34}"/>
          </ac:spMkLst>
        </pc:spChg>
        <pc:spChg chg="del">
          <ac:chgData name="Joanna Pawłowska" userId="6b7bd33f-d10b-48e0-be9c-42d21065db7e" providerId="ADAL" clId="{28C7654A-1E6F-450F-9D6E-7B395305A007}" dt="2023-09-13T16:29:03.646" v="21" actId="478"/>
          <ac:spMkLst>
            <pc:docMk/>
            <pc:sldMk cId="1298739807" sldId="311"/>
            <ac:spMk id="15" creationId="{117079F0-2CB0-14E1-DECF-BA8FFE0C2B34}"/>
          </ac:spMkLst>
        </pc:spChg>
        <pc:spChg chg="del">
          <ac:chgData name="Joanna Pawłowska" userId="6b7bd33f-d10b-48e0-be9c-42d21065db7e" providerId="ADAL" clId="{28C7654A-1E6F-450F-9D6E-7B395305A007}" dt="2023-09-13T16:29:09.586" v="22" actId="478"/>
          <ac:spMkLst>
            <pc:docMk/>
            <pc:sldMk cId="1298739807" sldId="311"/>
            <ac:spMk id="18" creationId="{3CB0E41E-B1C6-D825-3ECC-B38D0C406182}"/>
          </ac:spMkLst>
        </pc:spChg>
        <pc:spChg chg="del">
          <ac:chgData name="Joanna Pawłowska" userId="6b7bd33f-d10b-48e0-be9c-42d21065db7e" providerId="ADAL" clId="{28C7654A-1E6F-450F-9D6E-7B395305A007}" dt="2023-09-13T16:29:03.646" v="21" actId="478"/>
          <ac:spMkLst>
            <pc:docMk/>
            <pc:sldMk cId="1298739807" sldId="311"/>
            <ac:spMk id="19" creationId="{DE5842A7-6CCC-E279-C6A5-46A0F61A22C4}"/>
          </ac:spMkLst>
        </pc:spChg>
        <pc:spChg chg="add mod">
          <ac:chgData name="Joanna Pawłowska" userId="6b7bd33f-d10b-48e0-be9c-42d21065db7e" providerId="ADAL" clId="{28C7654A-1E6F-450F-9D6E-7B395305A007}" dt="2023-09-13T16:29:32.541" v="63" actId="1037"/>
          <ac:spMkLst>
            <pc:docMk/>
            <pc:sldMk cId="1298739807" sldId="311"/>
            <ac:spMk id="21" creationId="{9966C2F2-47AB-9C98-1078-88B1CB2151B5}"/>
          </ac:spMkLst>
        </pc:spChg>
        <pc:spChg chg="del mod">
          <ac:chgData name="Joanna Pawłowska" userId="6b7bd33f-d10b-48e0-be9c-42d21065db7e" providerId="ADAL" clId="{28C7654A-1E6F-450F-9D6E-7B395305A007}" dt="2023-09-13T16:29:14.135" v="29"/>
          <ac:spMkLst>
            <pc:docMk/>
            <pc:sldMk cId="1298739807" sldId="311"/>
            <ac:spMk id="22" creationId="{5A4CB856-FB17-B0BF-15D7-710E0722F703}"/>
          </ac:spMkLst>
        </pc:spChg>
        <pc:spChg chg="add mod">
          <ac:chgData name="Joanna Pawłowska" userId="6b7bd33f-d10b-48e0-be9c-42d21065db7e" providerId="ADAL" clId="{28C7654A-1E6F-450F-9D6E-7B395305A007}" dt="2023-09-13T16:29:32.541" v="63" actId="1037"/>
          <ac:spMkLst>
            <pc:docMk/>
            <pc:sldMk cId="1298739807" sldId="311"/>
            <ac:spMk id="23" creationId="{537EECE0-C833-C7A7-9999-984546683248}"/>
          </ac:spMkLst>
        </pc:spChg>
        <pc:spChg chg="del">
          <ac:chgData name="Joanna Pawłowska" userId="6b7bd33f-d10b-48e0-be9c-42d21065db7e" providerId="ADAL" clId="{28C7654A-1E6F-450F-9D6E-7B395305A007}" dt="2023-09-13T16:29:03.646" v="21" actId="478"/>
          <ac:spMkLst>
            <pc:docMk/>
            <pc:sldMk cId="1298739807" sldId="311"/>
            <ac:spMk id="25" creationId="{843B8676-076C-0BB0-2AE2-AAD2C0020D40}"/>
          </ac:spMkLst>
        </pc:spChg>
        <pc:spChg chg="del mod">
          <ac:chgData name="Joanna Pawłowska" userId="6b7bd33f-d10b-48e0-be9c-42d21065db7e" providerId="ADAL" clId="{28C7654A-1E6F-450F-9D6E-7B395305A007}" dt="2023-09-13T16:29:17.013" v="30" actId="478"/>
          <ac:spMkLst>
            <pc:docMk/>
            <pc:sldMk cId="1298739807" sldId="311"/>
            <ac:spMk id="26" creationId="{BEE5D539-40D4-CB1F-F7AF-222400FC3E24}"/>
          </ac:spMkLst>
        </pc:spChg>
        <pc:spChg chg="del">
          <ac:chgData name="Joanna Pawłowska" userId="6b7bd33f-d10b-48e0-be9c-42d21065db7e" providerId="ADAL" clId="{28C7654A-1E6F-450F-9D6E-7B395305A007}" dt="2023-09-13T16:29:18.946" v="31" actId="478"/>
          <ac:spMkLst>
            <pc:docMk/>
            <pc:sldMk cId="1298739807" sldId="311"/>
            <ac:spMk id="27" creationId="{AFCA0FB4-5D6A-0B0C-1FFA-E4265AE667EF}"/>
          </ac:spMkLst>
        </pc:spChg>
        <pc:spChg chg="del">
          <ac:chgData name="Joanna Pawłowska" userId="6b7bd33f-d10b-48e0-be9c-42d21065db7e" providerId="ADAL" clId="{28C7654A-1E6F-450F-9D6E-7B395305A007}" dt="2023-09-13T16:29:03.646" v="21" actId="478"/>
          <ac:spMkLst>
            <pc:docMk/>
            <pc:sldMk cId="1298739807" sldId="311"/>
            <ac:spMk id="28" creationId="{03A2E624-6BC4-CB29-B2E5-34F238B39DCC}"/>
          </ac:spMkLst>
        </pc:spChg>
        <pc:spChg chg="del">
          <ac:chgData name="Joanna Pawłowska" userId="6b7bd33f-d10b-48e0-be9c-42d21065db7e" providerId="ADAL" clId="{28C7654A-1E6F-450F-9D6E-7B395305A007}" dt="2023-09-13T16:29:22.256" v="33" actId="478"/>
          <ac:spMkLst>
            <pc:docMk/>
            <pc:sldMk cId="1298739807" sldId="311"/>
            <ac:spMk id="29" creationId="{F8AE6C9B-C951-C7B0-F557-8DAA1703E781}"/>
          </ac:spMkLst>
        </pc:spChg>
        <pc:spChg chg="del">
          <ac:chgData name="Joanna Pawłowska" userId="6b7bd33f-d10b-48e0-be9c-42d21065db7e" providerId="ADAL" clId="{28C7654A-1E6F-450F-9D6E-7B395305A007}" dt="2023-09-13T16:29:03.646" v="21" actId="478"/>
          <ac:spMkLst>
            <pc:docMk/>
            <pc:sldMk cId="1298739807" sldId="311"/>
            <ac:spMk id="30" creationId="{E31EED03-3ACD-CE27-A663-A42F707D82DB}"/>
          </ac:spMkLst>
        </pc:spChg>
        <pc:spChg chg="del">
          <ac:chgData name="Joanna Pawłowska" userId="6b7bd33f-d10b-48e0-be9c-42d21065db7e" providerId="ADAL" clId="{28C7654A-1E6F-450F-9D6E-7B395305A007}" dt="2023-09-13T16:29:03.646" v="21" actId="478"/>
          <ac:spMkLst>
            <pc:docMk/>
            <pc:sldMk cId="1298739807" sldId="311"/>
            <ac:spMk id="31" creationId="{427064BB-6871-155D-B435-83254DB95E59}"/>
          </ac:spMkLst>
        </pc:spChg>
        <pc:spChg chg="del">
          <ac:chgData name="Joanna Pawłowska" userId="6b7bd33f-d10b-48e0-be9c-42d21065db7e" providerId="ADAL" clId="{28C7654A-1E6F-450F-9D6E-7B395305A007}" dt="2023-09-13T16:29:03.646" v="21" actId="478"/>
          <ac:spMkLst>
            <pc:docMk/>
            <pc:sldMk cId="1298739807" sldId="311"/>
            <ac:spMk id="32" creationId="{466712B7-F064-5EC1-4E74-B98B41C560EB}"/>
          </ac:spMkLst>
        </pc:spChg>
        <pc:spChg chg="del">
          <ac:chgData name="Joanna Pawłowska" userId="6b7bd33f-d10b-48e0-be9c-42d21065db7e" providerId="ADAL" clId="{28C7654A-1E6F-450F-9D6E-7B395305A007}" dt="2023-09-13T16:29:03.646" v="21" actId="478"/>
          <ac:spMkLst>
            <pc:docMk/>
            <pc:sldMk cId="1298739807" sldId="311"/>
            <ac:spMk id="33" creationId="{4ADA6D24-F8F2-F39D-37A0-79C47FBE97CA}"/>
          </ac:spMkLst>
        </pc:spChg>
        <pc:spChg chg="del">
          <ac:chgData name="Joanna Pawłowska" userId="6b7bd33f-d10b-48e0-be9c-42d21065db7e" providerId="ADAL" clId="{28C7654A-1E6F-450F-9D6E-7B395305A007}" dt="2023-09-13T16:29:03.646" v="21" actId="478"/>
          <ac:spMkLst>
            <pc:docMk/>
            <pc:sldMk cId="1298739807" sldId="311"/>
            <ac:spMk id="34" creationId="{6C380377-CED9-2E54-C8FA-F5142E31F901}"/>
          </ac:spMkLst>
        </pc:spChg>
        <pc:spChg chg="del">
          <ac:chgData name="Joanna Pawłowska" userId="6b7bd33f-d10b-48e0-be9c-42d21065db7e" providerId="ADAL" clId="{28C7654A-1E6F-450F-9D6E-7B395305A007}" dt="2023-09-13T16:29:03.646" v="21" actId="478"/>
          <ac:spMkLst>
            <pc:docMk/>
            <pc:sldMk cId="1298739807" sldId="311"/>
            <ac:spMk id="35" creationId="{6A0569B5-AE33-DD25-E33B-B7C60491EB6E}"/>
          </ac:spMkLst>
        </pc:spChg>
        <pc:spChg chg="del">
          <ac:chgData name="Joanna Pawłowska" userId="6b7bd33f-d10b-48e0-be9c-42d21065db7e" providerId="ADAL" clId="{28C7654A-1E6F-450F-9D6E-7B395305A007}" dt="2023-09-13T16:29:03.646" v="21" actId="478"/>
          <ac:spMkLst>
            <pc:docMk/>
            <pc:sldMk cId="1298739807" sldId="311"/>
            <ac:spMk id="36" creationId="{63DEBD64-A3CE-1F40-8980-DE717010D6DE}"/>
          </ac:spMkLst>
        </pc:spChg>
        <pc:spChg chg="del">
          <ac:chgData name="Joanna Pawłowska" userId="6b7bd33f-d10b-48e0-be9c-42d21065db7e" providerId="ADAL" clId="{28C7654A-1E6F-450F-9D6E-7B395305A007}" dt="2023-09-13T16:29:03.646" v="21" actId="478"/>
          <ac:spMkLst>
            <pc:docMk/>
            <pc:sldMk cId="1298739807" sldId="311"/>
            <ac:spMk id="37" creationId="{90C1E71C-F0FA-E4EA-876D-B9F9D0F77AC4}"/>
          </ac:spMkLst>
        </pc:spChg>
        <pc:picChg chg="add mod">
          <ac:chgData name="Joanna Pawłowska" userId="6b7bd33f-d10b-48e0-be9c-42d21065db7e" providerId="ADAL" clId="{28C7654A-1E6F-450F-9D6E-7B395305A007}" dt="2023-09-13T16:29:32.541" v="63" actId="1037"/>
          <ac:picMkLst>
            <pc:docMk/>
            <pc:sldMk cId="1298739807" sldId="311"/>
            <ac:picMk id="2" creationId="{41A0969D-A6D8-1B56-671A-30AAFE91D37D}"/>
          </ac:picMkLst>
        </pc:picChg>
        <pc:picChg chg="del">
          <ac:chgData name="Joanna Pawłowska" userId="6b7bd33f-d10b-48e0-be9c-42d21065db7e" providerId="ADAL" clId="{28C7654A-1E6F-450F-9D6E-7B395305A007}" dt="2023-09-13T16:29:03.646" v="21" actId="478"/>
          <ac:picMkLst>
            <pc:docMk/>
            <pc:sldMk cId="1298739807" sldId="311"/>
            <ac:picMk id="16" creationId="{323A23AE-0C48-64F8-3C01-21B24F93CB24}"/>
          </ac:picMkLst>
        </pc:picChg>
        <pc:picChg chg="del">
          <ac:chgData name="Joanna Pawłowska" userId="6b7bd33f-d10b-48e0-be9c-42d21065db7e" providerId="ADAL" clId="{28C7654A-1E6F-450F-9D6E-7B395305A007}" dt="2023-09-13T16:29:03.646" v="21" actId="478"/>
          <ac:picMkLst>
            <pc:docMk/>
            <pc:sldMk cId="1298739807" sldId="311"/>
            <ac:picMk id="17" creationId="{7DE7B9F3-2C87-198C-D7F7-2EEF5A3816A2}"/>
          </ac:picMkLst>
        </pc:picChg>
        <pc:picChg chg="add mod">
          <ac:chgData name="Joanna Pawłowska" userId="6b7bd33f-d10b-48e0-be9c-42d21065db7e" providerId="ADAL" clId="{28C7654A-1E6F-450F-9D6E-7B395305A007}" dt="2023-09-13T16:29:32.541" v="63" actId="1037"/>
          <ac:picMkLst>
            <pc:docMk/>
            <pc:sldMk cId="1298739807" sldId="311"/>
            <ac:picMk id="20" creationId="{99BC7846-55C0-8202-FD73-75B1681FC016}"/>
          </ac:picMkLst>
        </pc:picChg>
      </pc:sldChg>
      <pc:sldChg chg="addSp delSp modSp add mod ord">
        <pc:chgData name="Joanna Pawłowska" userId="6b7bd33f-d10b-48e0-be9c-42d21065db7e" providerId="ADAL" clId="{28C7654A-1E6F-450F-9D6E-7B395305A007}" dt="2023-09-13T16:31:30.909" v="85" actId="1076"/>
        <pc:sldMkLst>
          <pc:docMk/>
          <pc:sldMk cId="1855086856" sldId="312"/>
        </pc:sldMkLst>
        <pc:spChg chg="del">
          <ac:chgData name="Joanna Pawłowska" userId="6b7bd33f-d10b-48e0-be9c-42d21065db7e" providerId="ADAL" clId="{28C7654A-1E6F-450F-9D6E-7B395305A007}" dt="2023-09-13T16:30:19.583" v="74" actId="478"/>
          <ac:spMkLst>
            <pc:docMk/>
            <pc:sldMk cId="1855086856" sldId="312"/>
            <ac:spMk id="3" creationId="{0769B56E-751C-6ED7-ADD6-4675EC4F575B}"/>
          </ac:spMkLst>
        </pc:spChg>
        <pc:spChg chg="del">
          <ac:chgData name="Joanna Pawłowska" userId="6b7bd33f-d10b-48e0-be9c-42d21065db7e" providerId="ADAL" clId="{28C7654A-1E6F-450F-9D6E-7B395305A007}" dt="2023-09-13T16:30:19.583" v="74" actId="478"/>
          <ac:spMkLst>
            <pc:docMk/>
            <pc:sldMk cId="1855086856" sldId="312"/>
            <ac:spMk id="4" creationId="{1BF277A0-88CE-F03C-FE56-0526BE3F5C37}"/>
          </ac:spMkLst>
        </pc:spChg>
        <pc:spChg chg="del">
          <ac:chgData name="Joanna Pawłowska" userId="6b7bd33f-d10b-48e0-be9c-42d21065db7e" providerId="ADAL" clId="{28C7654A-1E6F-450F-9D6E-7B395305A007}" dt="2023-09-13T16:30:19.583" v="74" actId="478"/>
          <ac:spMkLst>
            <pc:docMk/>
            <pc:sldMk cId="1855086856" sldId="312"/>
            <ac:spMk id="6" creationId="{1146C87B-E201-7DBA-9681-BF6EAAB6FC32}"/>
          </ac:spMkLst>
        </pc:spChg>
        <pc:spChg chg="add mod">
          <ac:chgData name="Joanna Pawłowska" userId="6b7bd33f-d10b-48e0-be9c-42d21065db7e" providerId="ADAL" clId="{28C7654A-1E6F-450F-9D6E-7B395305A007}" dt="2023-09-13T16:30:21.923" v="76"/>
          <ac:spMkLst>
            <pc:docMk/>
            <pc:sldMk cId="1855086856" sldId="312"/>
            <ac:spMk id="15" creationId="{0F58F441-6DAB-D325-6578-37A177B7D109}"/>
          </ac:spMkLst>
        </pc:spChg>
        <pc:spChg chg="add mod">
          <ac:chgData name="Joanna Pawłowska" userId="6b7bd33f-d10b-48e0-be9c-42d21065db7e" providerId="ADAL" clId="{28C7654A-1E6F-450F-9D6E-7B395305A007}" dt="2023-09-13T16:30:21.923" v="76"/>
          <ac:spMkLst>
            <pc:docMk/>
            <pc:sldMk cId="1855086856" sldId="312"/>
            <ac:spMk id="16" creationId="{857DBD45-8090-BF6C-0B87-26FB17CB81C8}"/>
          </ac:spMkLst>
        </pc:spChg>
        <pc:spChg chg="add mod">
          <ac:chgData name="Joanna Pawłowska" userId="6b7bd33f-d10b-48e0-be9c-42d21065db7e" providerId="ADAL" clId="{28C7654A-1E6F-450F-9D6E-7B395305A007}" dt="2023-09-13T16:30:21.923" v="76"/>
          <ac:spMkLst>
            <pc:docMk/>
            <pc:sldMk cId="1855086856" sldId="312"/>
            <ac:spMk id="17" creationId="{E75BC285-F3C0-1968-10C2-6376AA31AE83}"/>
          </ac:spMkLst>
        </pc:spChg>
        <pc:spChg chg="add mod">
          <ac:chgData name="Joanna Pawłowska" userId="6b7bd33f-d10b-48e0-be9c-42d21065db7e" providerId="ADAL" clId="{28C7654A-1E6F-450F-9D6E-7B395305A007}" dt="2023-09-13T16:30:21.923" v="76"/>
          <ac:spMkLst>
            <pc:docMk/>
            <pc:sldMk cId="1855086856" sldId="312"/>
            <ac:spMk id="18" creationId="{4D8A9C92-A11D-EAAC-D46B-F88F99995917}"/>
          </ac:spMkLst>
        </pc:spChg>
        <pc:spChg chg="add mod">
          <ac:chgData name="Joanna Pawłowska" userId="6b7bd33f-d10b-48e0-be9c-42d21065db7e" providerId="ADAL" clId="{28C7654A-1E6F-450F-9D6E-7B395305A007}" dt="2023-09-13T16:30:21.923" v="76"/>
          <ac:spMkLst>
            <pc:docMk/>
            <pc:sldMk cId="1855086856" sldId="312"/>
            <ac:spMk id="19" creationId="{5BD7E577-F851-10B4-7B32-FE812D17F140}"/>
          </ac:spMkLst>
        </pc:spChg>
        <pc:spChg chg="del">
          <ac:chgData name="Joanna Pawłowska" userId="6b7bd33f-d10b-48e0-be9c-42d21065db7e" providerId="ADAL" clId="{28C7654A-1E6F-450F-9D6E-7B395305A007}" dt="2023-09-13T16:30:19.583" v="74" actId="478"/>
          <ac:spMkLst>
            <pc:docMk/>
            <pc:sldMk cId="1855086856" sldId="312"/>
            <ac:spMk id="21" creationId="{9966C2F2-47AB-9C98-1078-88B1CB2151B5}"/>
          </ac:spMkLst>
        </pc:spChg>
        <pc:spChg chg="add mod">
          <ac:chgData name="Joanna Pawłowska" userId="6b7bd33f-d10b-48e0-be9c-42d21065db7e" providerId="ADAL" clId="{28C7654A-1E6F-450F-9D6E-7B395305A007}" dt="2023-09-13T16:30:21.923" v="76"/>
          <ac:spMkLst>
            <pc:docMk/>
            <pc:sldMk cId="1855086856" sldId="312"/>
            <ac:spMk id="22" creationId="{52C02998-3F08-0DA7-85FB-C31C1C9D2587}"/>
          </ac:spMkLst>
        </pc:spChg>
        <pc:spChg chg="del">
          <ac:chgData name="Joanna Pawłowska" userId="6b7bd33f-d10b-48e0-be9c-42d21065db7e" providerId="ADAL" clId="{28C7654A-1E6F-450F-9D6E-7B395305A007}" dt="2023-09-13T16:30:19.583" v="74" actId="478"/>
          <ac:spMkLst>
            <pc:docMk/>
            <pc:sldMk cId="1855086856" sldId="312"/>
            <ac:spMk id="23" creationId="{537EECE0-C833-C7A7-9999-984546683248}"/>
          </ac:spMkLst>
        </pc:spChg>
        <pc:spChg chg="add mod">
          <ac:chgData name="Joanna Pawłowska" userId="6b7bd33f-d10b-48e0-be9c-42d21065db7e" providerId="ADAL" clId="{28C7654A-1E6F-450F-9D6E-7B395305A007}" dt="2023-09-13T16:30:21.923" v="76"/>
          <ac:spMkLst>
            <pc:docMk/>
            <pc:sldMk cId="1855086856" sldId="312"/>
            <ac:spMk id="24" creationId="{D2278EFE-5B97-D140-8E80-03BBF8931543}"/>
          </ac:spMkLst>
        </pc:spChg>
        <pc:spChg chg="add mod">
          <ac:chgData name="Joanna Pawłowska" userId="6b7bd33f-d10b-48e0-be9c-42d21065db7e" providerId="ADAL" clId="{28C7654A-1E6F-450F-9D6E-7B395305A007}" dt="2023-09-13T16:30:21.923" v="76"/>
          <ac:spMkLst>
            <pc:docMk/>
            <pc:sldMk cId="1855086856" sldId="312"/>
            <ac:spMk id="25" creationId="{F4E82EBE-F6C9-2F78-8CD7-358CF9F638C9}"/>
          </ac:spMkLst>
        </pc:spChg>
        <pc:spChg chg="add mod">
          <ac:chgData name="Joanna Pawłowska" userId="6b7bd33f-d10b-48e0-be9c-42d21065db7e" providerId="ADAL" clId="{28C7654A-1E6F-450F-9D6E-7B395305A007}" dt="2023-09-13T16:30:21.923" v="76"/>
          <ac:spMkLst>
            <pc:docMk/>
            <pc:sldMk cId="1855086856" sldId="312"/>
            <ac:spMk id="26" creationId="{406A3736-06ED-2580-B87F-3301241FEA7B}"/>
          </ac:spMkLst>
        </pc:spChg>
        <pc:spChg chg="add mod">
          <ac:chgData name="Joanna Pawłowska" userId="6b7bd33f-d10b-48e0-be9c-42d21065db7e" providerId="ADAL" clId="{28C7654A-1E6F-450F-9D6E-7B395305A007}" dt="2023-09-13T16:30:21.923" v="76"/>
          <ac:spMkLst>
            <pc:docMk/>
            <pc:sldMk cId="1855086856" sldId="312"/>
            <ac:spMk id="27" creationId="{9FFBB426-CA20-F72E-0DAD-D099ED074A93}"/>
          </ac:spMkLst>
        </pc:spChg>
        <pc:spChg chg="add mod">
          <ac:chgData name="Joanna Pawłowska" userId="6b7bd33f-d10b-48e0-be9c-42d21065db7e" providerId="ADAL" clId="{28C7654A-1E6F-450F-9D6E-7B395305A007}" dt="2023-09-13T16:30:21.923" v="76"/>
          <ac:spMkLst>
            <pc:docMk/>
            <pc:sldMk cId="1855086856" sldId="312"/>
            <ac:spMk id="28" creationId="{B2E467BA-8272-5F0F-E57A-EF9C105E54BE}"/>
          </ac:spMkLst>
        </pc:spChg>
        <pc:spChg chg="add mod">
          <ac:chgData name="Joanna Pawłowska" userId="6b7bd33f-d10b-48e0-be9c-42d21065db7e" providerId="ADAL" clId="{28C7654A-1E6F-450F-9D6E-7B395305A007}" dt="2023-09-13T16:30:21.923" v="76"/>
          <ac:spMkLst>
            <pc:docMk/>
            <pc:sldMk cId="1855086856" sldId="312"/>
            <ac:spMk id="29" creationId="{F6D1F142-9EA2-35B0-2F91-6E4888F3F297}"/>
          </ac:spMkLst>
        </pc:spChg>
        <pc:spChg chg="add mod">
          <ac:chgData name="Joanna Pawłowska" userId="6b7bd33f-d10b-48e0-be9c-42d21065db7e" providerId="ADAL" clId="{28C7654A-1E6F-450F-9D6E-7B395305A007}" dt="2023-09-13T16:30:21.923" v="76"/>
          <ac:spMkLst>
            <pc:docMk/>
            <pc:sldMk cId="1855086856" sldId="312"/>
            <ac:spMk id="30" creationId="{30BD51FA-0DAE-6DF9-13F1-A2DA42FCFBCC}"/>
          </ac:spMkLst>
        </pc:spChg>
        <pc:spChg chg="add mod">
          <ac:chgData name="Joanna Pawłowska" userId="6b7bd33f-d10b-48e0-be9c-42d21065db7e" providerId="ADAL" clId="{28C7654A-1E6F-450F-9D6E-7B395305A007}" dt="2023-09-13T16:30:21.923" v="76"/>
          <ac:spMkLst>
            <pc:docMk/>
            <pc:sldMk cId="1855086856" sldId="312"/>
            <ac:spMk id="31" creationId="{27724879-F07B-2E41-BD56-149DA9AD2C57}"/>
          </ac:spMkLst>
        </pc:spChg>
        <pc:spChg chg="add mod">
          <ac:chgData name="Joanna Pawłowska" userId="6b7bd33f-d10b-48e0-be9c-42d21065db7e" providerId="ADAL" clId="{28C7654A-1E6F-450F-9D6E-7B395305A007}" dt="2023-09-13T16:30:21.923" v="76"/>
          <ac:spMkLst>
            <pc:docMk/>
            <pc:sldMk cId="1855086856" sldId="312"/>
            <ac:spMk id="32" creationId="{53FEF9C1-CBB8-FBAF-6846-46E41D98F076}"/>
          </ac:spMkLst>
        </pc:spChg>
        <pc:spChg chg="add mod">
          <ac:chgData name="Joanna Pawłowska" userId="6b7bd33f-d10b-48e0-be9c-42d21065db7e" providerId="ADAL" clId="{28C7654A-1E6F-450F-9D6E-7B395305A007}" dt="2023-09-13T16:30:21.923" v="76"/>
          <ac:spMkLst>
            <pc:docMk/>
            <pc:sldMk cId="1855086856" sldId="312"/>
            <ac:spMk id="33" creationId="{C8A54895-D3F2-DFC0-7ADE-85A68C87EB44}"/>
          </ac:spMkLst>
        </pc:spChg>
        <pc:spChg chg="add mod">
          <ac:chgData name="Joanna Pawłowska" userId="6b7bd33f-d10b-48e0-be9c-42d21065db7e" providerId="ADAL" clId="{28C7654A-1E6F-450F-9D6E-7B395305A007}" dt="2023-09-13T16:30:21.923" v="76"/>
          <ac:spMkLst>
            <pc:docMk/>
            <pc:sldMk cId="1855086856" sldId="312"/>
            <ac:spMk id="34" creationId="{50EF8C84-F069-D542-6CF6-A4FE22A3EDBF}"/>
          </ac:spMkLst>
        </pc:spChg>
        <pc:spChg chg="add mod">
          <ac:chgData name="Joanna Pawłowska" userId="6b7bd33f-d10b-48e0-be9c-42d21065db7e" providerId="ADAL" clId="{28C7654A-1E6F-450F-9D6E-7B395305A007}" dt="2023-09-13T16:30:21.923" v="76"/>
          <ac:spMkLst>
            <pc:docMk/>
            <pc:sldMk cId="1855086856" sldId="312"/>
            <ac:spMk id="35" creationId="{1BC8B785-D03B-1F19-5841-02B8485B5C10}"/>
          </ac:spMkLst>
        </pc:spChg>
        <pc:spChg chg="add mod">
          <ac:chgData name="Joanna Pawłowska" userId="6b7bd33f-d10b-48e0-be9c-42d21065db7e" providerId="ADAL" clId="{28C7654A-1E6F-450F-9D6E-7B395305A007}" dt="2023-09-13T16:30:21.923" v="76"/>
          <ac:spMkLst>
            <pc:docMk/>
            <pc:sldMk cId="1855086856" sldId="312"/>
            <ac:spMk id="36" creationId="{DD0C3569-0046-EC03-C395-30EB6611F776}"/>
          </ac:spMkLst>
        </pc:spChg>
        <pc:spChg chg="add mod">
          <ac:chgData name="Joanna Pawłowska" userId="6b7bd33f-d10b-48e0-be9c-42d21065db7e" providerId="ADAL" clId="{28C7654A-1E6F-450F-9D6E-7B395305A007}" dt="2023-09-13T16:30:21.923" v="76"/>
          <ac:spMkLst>
            <pc:docMk/>
            <pc:sldMk cId="1855086856" sldId="312"/>
            <ac:spMk id="37" creationId="{8B84E582-EBD0-3132-3652-C7C3DCC4E543}"/>
          </ac:spMkLst>
        </pc:spChg>
        <pc:spChg chg="add mod">
          <ac:chgData name="Joanna Pawłowska" userId="6b7bd33f-d10b-48e0-be9c-42d21065db7e" providerId="ADAL" clId="{28C7654A-1E6F-450F-9D6E-7B395305A007}" dt="2023-09-13T16:30:21.923" v="76"/>
          <ac:spMkLst>
            <pc:docMk/>
            <pc:sldMk cId="1855086856" sldId="312"/>
            <ac:spMk id="57" creationId="{0FAE6F24-F3CB-6B41-1C06-0A60735A26DB}"/>
          </ac:spMkLst>
        </pc:spChg>
        <pc:spChg chg="add mod">
          <ac:chgData name="Joanna Pawłowska" userId="6b7bd33f-d10b-48e0-be9c-42d21065db7e" providerId="ADAL" clId="{28C7654A-1E6F-450F-9D6E-7B395305A007}" dt="2023-09-13T16:30:21.923" v="76"/>
          <ac:spMkLst>
            <pc:docMk/>
            <pc:sldMk cId="1855086856" sldId="312"/>
            <ac:spMk id="58" creationId="{F4BDFF34-3A3B-2E05-0F1D-BB5A61992E48}"/>
          </ac:spMkLst>
        </pc:spChg>
        <pc:spChg chg="mod">
          <ac:chgData name="Joanna Pawłowska" userId="6b7bd33f-d10b-48e0-be9c-42d21065db7e" providerId="ADAL" clId="{28C7654A-1E6F-450F-9D6E-7B395305A007}" dt="2023-09-13T16:30:21.923" v="76"/>
          <ac:spMkLst>
            <pc:docMk/>
            <pc:sldMk cId="1855086856" sldId="312"/>
            <ac:spMk id="62" creationId="{2CA0C005-9FBC-C3B7-CEE0-624FB84115A8}"/>
          </ac:spMkLst>
        </pc:spChg>
        <pc:spChg chg="mod">
          <ac:chgData name="Joanna Pawłowska" userId="6b7bd33f-d10b-48e0-be9c-42d21065db7e" providerId="ADAL" clId="{28C7654A-1E6F-450F-9D6E-7B395305A007}" dt="2023-09-13T16:30:21.923" v="76"/>
          <ac:spMkLst>
            <pc:docMk/>
            <pc:sldMk cId="1855086856" sldId="312"/>
            <ac:spMk id="65" creationId="{DCF88B8C-D9AD-F3F2-DD95-62F31C13A8A9}"/>
          </ac:spMkLst>
        </pc:spChg>
        <pc:spChg chg="mod">
          <ac:chgData name="Joanna Pawłowska" userId="6b7bd33f-d10b-48e0-be9c-42d21065db7e" providerId="ADAL" clId="{28C7654A-1E6F-450F-9D6E-7B395305A007}" dt="2023-09-13T16:30:21.923" v="76"/>
          <ac:spMkLst>
            <pc:docMk/>
            <pc:sldMk cId="1855086856" sldId="312"/>
            <ac:spMk id="68" creationId="{F678BF22-AA60-5A54-86EA-AF36972731A5}"/>
          </ac:spMkLst>
        </pc:spChg>
        <pc:spChg chg="add mod">
          <ac:chgData name="Joanna Pawłowska" userId="6b7bd33f-d10b-48e0-be9c-42d21065db7e" providerId="ADAL" clId="{28C7654A-1E6F-450F-9D6E-7B395305A007}" dt="2023-09-13T16:30:21.923" v="76"/>
          <ac:spMkLst>
            <pc:docMk/>
            <pc:sldMk cId="1855086856" sldId="312"/>
            <ac:spMk id="69" creationId="{0B93AF34-347B-CD8D-8A02-1A6FBF836890}"/>
          </ac:spMkLst>
        </pc:spChg>
        <pc:spChg chg="add mod">
          <ac:chgData name="Joanna Pawłowska" userId="6b7bd33f-d10b-48e0-be9c-42d21065db7e" providerId="ADAL" clId="{28C7654A-1E6F-450F-9D6E-7B395305A007}" dt="2023-09-13T16:30:21.923" v="76"/>
          <ac:spMkLst>
            <pc:docMk/>
            <pc:sldMk cId="1855086856" sldId="312"/>
            <ac:spMk id="70" creationId="{CBB7DFB2-A39B-43C0-A6C1-A445C53D6E18}"/>
          </ac:spMkLst>
        </pc:spChg>
        <pc:spChg chg="add mod">
          <ac:chgData name="Joanna Pawłowska" userId="6b7bd33f-d10b-48e0-be9c-42d21065db7e" providerId="ADAL" clId="{28C7654A-1E6F-450F-9D6E-7B395305A007}" dt="2023-09-13T16:30:21.923" v="76"/>
          <ac:spMkLst>
            <pc:docMk/>
            <pc:sldMk cId="1855086856" sldId="312"/>
            <ac:spMk id="71" creationId="{5F718B41-F2D2-A0FB-56FC-9CB57FE3E0AD}"/>
          </ac:spMkLst>
        </pc:spChg>
        <pc:spChg chg="add mod">
          <ac:chgData name="Joanna Pawłowska" userId="6b7bd33f-d10b-48e0-be9c-42d21065db7e" providerId="ADAL" clId="{28C7654A-1E6F-450F-9D6E-7B395305A007}" dt="2023-09-13T16:30:21.923" v="76"/>
          <ac:spMkLst>
            <pc:docMk/>
            <pc:sldMk cId="1855086856" sldId="312"/>
            <ac:spMk id="72" creationId="{C95ADA51-29A0-3CF9-C651-A8EB5963B0EB}"/>
          </ac:spMkLst>
        </pc:spChg>
        <pc:spChg chg="add mod">
          <ac:chgData name="Joanna Pawłowska" userId="6b7bd33f-d10b-48e0-be9c-42d21065db7e" providerId="ADAL" clId="{28C7654A-1E6F-450F-9D6E-7B395305A007}" dt="2023-09-13T16:30:21.923" v="76"/>
          <ac:spMkLst>
            <pc:docMk/>
            <pc:sldMk cId="1855086856" sldId="312"/>
            <ac:spMk id="73" creationId="{BBB40E76-B01A-2DE8-D550-028CE1241519}"/>
          </ac:spMkLst>
        </pc:spChg>
        <pc:spChg chg="add mod">
          <ac:chgData name="Joanna Pawłowska" userId="6b7bd33f-d10b-48e0-be9c-42d21065db7e" providerId="ADAL" clId="{28C7654A-1E6F-450F-9D6E-7B395305A007}" dt="2023-09-13T16:30:21.923" v="76"/>
          <ac:spMkLst>
            <pc:docMk/>
            <pc:sldMk cId="1855086856" sldId="312"/>
            <ac:spMk id="74" creationId="{002005BE-E20D-A0FE-FF05-7BEDD285B8C2}"/>
          </ac:spMkLst>
        </pc:spChg>
        <pc:spChg chg="add mod">
          <ac:chgData name="Joanna Pawłowska" userId="6b7bd33f-d10b-48e0-be9c-42d21065db7e" providerId="ADAL" clId="{28C7654A-1E6F-450F-9D6E-7B395305A007}" dt="2023-09-13T16:30:21.923" v="76"/>
          <ac:spMkLst>
            <pc:docMk/>
            <pc:sldMk cId="1855086856" sldId="312"/>
            <ac:spMk id="82" creationId="{ADAA3EF7-209C-D0D2-576C-B1A0A0B0411D}"/>
          </ac:spMkLst>
        </pc:spChg>
        <pc:spChg chg="add mod">
          <ac:chgData name="Joanna Pawłowska" userId="6b7bd33f-d10b-48e0-be9c-42d21065db7e" providerId="ADAL" clId="{28C7654A-1E6F-450F-9D6E-7B395305A007}" dt="2023-09-13T16:30:21.923" v="76"/>
          <ac:spMkLst>
            <pc:docMk/>
            <pc:sldMk cId="1855086856" sldId="312"/>
            <ac:spMk id="83" creationId="{BBC8DEE2-72F0-9760-9782-0C50D6FDD364}"/>
          </ac:spMkLst>
        </pc:spChg>
        <pc:spChg chg="add mod">
          <ac:chgData name="Joanna Pawłowska" userId="6b7bd33f-d10b-48e0-be9c-42d21065db7e" providerId="ADAL" clId="{28C7654A-1E6F-450F-9D6E-7B395305A007}" dt="2023-09-13T16:30:21.923" v="76"/>
          <ac:spMkLst>
            <pc:docMk/>
            <pc:sldMk cId="1855086856" sldId="312"/>
            <ac:spMk id="84" creationId="{B1A8E839-DD61-6449-9CFE-B5117D6C63E2}"/>
          </ac:spMkLst>
        </pc:spChg>
        <pc:spChg chg="add mod">
          <ac:chgData name="Joanna Pawłowska" userId="6b7bd33f-d10b-48e0-be9c-42d21065db7e" providerId="ADAL" clId="{28C7654A-1E6F-450F-9D6E-7B395305A007}" dt="2023-09-13T16:30:21.923" v="76"/>
          <ac:spMkLst>
            <pc:docMk/>
            <pc:sldMk cId="1855086856" sldId="312"/>
            <ac:spMk id="87" creationId="{F599040C-4E92-A40F-85F4-2C33EE1F012F}"/>
          </ac:spMkLst>
        </pc:spChg>
        <pc:spChg chg="add mod">
          <ac:chgData name="Joanna Pawłowska" userId="6b7bd33f-d10b-48e0-be9c-42d21065db7e" providerId="ADAL" clId="{28C7654A-1E6F-450F-9D6E-7B395305A007}" dt="2023-09-13T16:30:21.923" v="76"/>
          <ac:spMkLst>
            <pc:docMk/>
            <pc:sldMk cId="1855086856" sldId="312"/>
            <ac:spMk id="88" creationId="{9D2BABED-B733-4056-FF51-8DCC7C865BBC}"/>
          </ac:spMkLst>
        </pc:spChg>
        <pc:spChg chg="add mod">
          <ac:chgData name="Joanna Pawłowska" userId="6b7bd33f-d10b-48e0-be9c-42d21065db7e" providerId="ADAL" clId="{28C7654A-1E6F-450F-9D6E-7B395305A007}" dt="2023-09-13T16:30:21.923" v="76"/>
          <ac:spMkLst>
            <pc:docMk/>
            <pc:sldMk cId="1855086856" sldId="312"/>
            <ac:spMk id="90" creationId="{35C879DA-637C-08B8-E987-8ACE98FC4D42}"/>
          </ac:spMkLst>
        </pc:spChg>
        <pc:spChg chg="add mod">
          <ac:chgData name="Joanna Pawłowska" userId="6b7bd33f-d10b-48e0-be9c-42d21065db7e" providerId="ADAL" clId="{28C7654A-1E6F-450F-9D6E-7B395305A007}" dt="2023-09-13T16:30:21.923" v="76"/>
          <ac:spMkLst>
            <pc:docMk/>
            <pc:sldMk cId="1855086856" sldId="312"/>
            <ac:spMk id="91" creationId="{2EB966DC-CE54-8C28-585B-7344445E6F62}"/>
          </ac:spMkLst>
        </pc:spChg>
        <pc:spChg chg="add mod">
          <ac:chgData name="Joanna Pawłowska" userId="6b7bd33f-d10b-48e0-be9c-42d21065db7e" providerId="ADAL" clId="{28C7654A-1E6F-450F-9D6E-7B395305A007}" dt="2023-09-13T16:30:21.923" v="76"/>
          <ac:spMkLst>
            <pc:docMk/>
            <pc:sldMk cId="1855086856" sldId="312"/>
            <ac:spMk id="93" creationId="{E816DFE3-0E00-11D1-7420-0CAFE8719DF0}"/>
          </ac:spMkLst>
        </pc:spChg>
        <pc:spChg chg="add mod">
          <ac:chgData name="Joanna Pawłowska" userId="6b7bd33f-d10b-48e0-be9c-42d21065db7e" providerId="ADAL" clId="{28C7654A-1E6F-450F-9D6E-7B395305A007}" dt="2023-09-13T16:30:21.923" v="76"/>
          <ac:spMkLst>
            <pc:docMk/>
            <pc:sldMk cId="1855086856" sldId="312"/>
            <ac:spMk id="94" creationId="{0213C4CD-7738-59AB-5670-5B891B1447A2}"/>
          </ac:spMkLst>
        </pc:spChg>
        <pc:spChg chg="add mod">
          <ac:chgData name="Joanna Pawłowska" userId="6b7bd33f-d10b-48e0-be9c-42d21065db7e" providerId="ADAL" clId="{28C7654A-1E6F-450F-9D6E-7B395305A007}" dt="2023-09-13T16:30:21.923" v="76"/>
          <ac:spMkLst>
            <pc:docMk/>
            <pc:sldMk cId="1855086856" sldId="312"/>
            <ac:spMk id="95" creationId="{1831F76A-8836-86BF-CBBA-0650DD1902BE}"/>
          </ac:spMkLst>
        </pc:spChg>
        <pc:spChg chg="add mod">
          <ac:chgData name="Joanna Pawłowska" userId="6b7bd33f-d10b-48e0-be9c-42d21065db7e" providerId="ADAL" clId="{28C7654A-1E6F-450F-9D6E-7B395305A007}" dt="2023-09-13T16:30:21.923" v="76"/>
          <ac:spMkLst>
            <pc:docMk/>
            <pc:sldMk cId="1855086856" sldId="312"/>
            <ac:spMk id="96" creationId="{0533180F-3A30-B7EE-9C3B-A837549F3050}"/>
          </ac:spMkLst>
        </pc:spChg>
        <pc:spChg chg="add mod">
          <ac:chgData name="Joanna Pawłowska" userId="6b7bd33f-d10b-48e0-be9c-42d21065db7e" providerId="ADAL" clId="{28C7654A-1E6F-450F-9D6E-7B395305A007}" dt="2023-09-13T16:30:21.923" v="76"/>
          <ac:spMkLst>
            <pc:docMk/>
            <pc:sldMk cId="1855086856" sldId="312"/>
            <ac:spMk id="97" creationId="{C1664F4B-C742-C2C8-A16D-E259759D9727}"/>
          </ac:spMkLst>
        </pc:spChg>
        <pc:spChg chg="add mod">
          <ac:chgData name="Joanna Pawłowska" userId="6b7bd33f-d10b-48e0-be9c-42d21065db7e" providerId="ADAL" clId="{28C7654A-1E6F-450F-9D6E-7B395305A007}" dt="2023-09-13T16:30:21.923" v="76"/>
          <ac:spMkLst>
            <pc:docMk/>
            <pc:sldMk cId="1855086856" sldId="312"/>
            <ac:spMk id="98" creationId="{70683368-74CB-45F1-6F66-F5E5EB503277}"/>
          </ac:spMkLst>
        </pc:spChg>
        <pc:spChg chg="add mod">
          <ac:chgData name="Joanna Pawłowska" userId="6b7bd33f-d10b-48e0-be9c-42d21065db7e" providerId="ADAL" clId="{28C7654A-1E6F-450F-9D6E-7B395305A007}" dt="2023-09-13T16:30:21.923" v="76"/>
          <ac:spMkLst>
            <pc:docMk/>
            <pc:sldMk cId="1855086856" sldId="312"/>
            <ac:spMk id="99" creationId="{6048A603-B361-3725-FC39-5C85D2C2B2E3}"/>
          </ac:spMkLst>
        </pc:spChg>
        <pc:spChg chg="add mod">
          <ac:chgData name="Joanna Pawłowska" userId="6b7bd33f-d10b-48e0-be9c-42d21065db7e" providerId="ADAL" clId="{28C7654A-1E6F-450F-9D6E-7B395305A007}" dt="2023-09-13T16:30:21.923" v="76"/>
          <ac:spMkLst>
            <pc:docMk/>
            <pc:sldMk cId="1855086856" sldId="312"/>
            <ac:spMk id="100" creationId="{744F65E4-6654-654D-5523-7058E63A95BC}"/>
          </ac:spMkLst>
        </pc:spChg>
        <pc:spChg chg="add mod">
          <ac:chgData name="Joanna Pawłowska" userId="6b7bd33f-d10b-48e0-be9c-42d21065db7e" providerId="ADAL" clId="{28C7654A-1E6F-450F-9D6E-7B395305A007}" dt="2023-09-13T16:31:02.581" v="81" actId="1076"/>
          <ac:spMkLst>
            <pc:docMk/>
            <pc:sldMk cId="1855086856" sldId="312"/>
            <ac:spMk id="107" creationId="{6FD116E5-BC86-E22D-F34E-042B582E5421}"/>
          </ac:spMkLst>
        </pc:spChg>
        <pc:spChg chg="add mod">
          <ac:chgData name="Joanna Pawłowska" userId="6b7bd33f-d10b-48e0-be9c-42d21065db7e" providerId="ADAL" clId="{28C7654A-1E6F-450F-9D6E-7B395305A007}" dt="2023-09-13T16:30:21.923" v="76"/>
          <ac:spMkLst>
            <pc:docMk/>
            <pc:sldMk cId="1855086856" sldId="312"/>
            <ac:spMk id="108" creationId="{860516E9-D6EA-2620-F01A-7463A01BA42E}"/>
          </ac:spMkLst>
        </pc:spChg>
        <pc:spChg chg="add mod">
          <ac:chgData name="Joanna Pawłowska" userId="6b7bd33f-d10b-48e0-be9c-42d21065db7e" providerId="ADAL" clId="{28C7654A-1E6F-450F-9D6E-7B395305A007}" dt="2023-09-13T16:30:21.923" v="76"/>
          <ac:spMkLst>
            <pc:docMk/>
            <pc:sldMk cId="1855086856" sldId="312"/>
            <ac:spMk id="109" creationId="{EFF14727-F8C7-21EE-A1D5-AD2B849106A3}"/>
          </ac:spMkLst>
        </pc:spChg>
        <pc:grpChg chg="add mod">
          <ac:chgData name="Joanna Pawłowska" userId="6b7bd33f-d10b-48e0-be9c-42d21065db7e" providerId="ADAL" clId="{28C7654A-1E6F-450F-9D6E-7B395305A007}" dt="2023-09-13T16:30:21.923" v="76"/>
          <ac:grpSpMkLst>
            <pc:docMk/>
            <pc:sldMk cId="1855086856" sldId="312"/>
            <ac:grpSpMk id="60" creationId="{5B4DB346-7084-0751-51FC-8A8CCBBA872F}"/>
          </ac:grpSpMkLst>
        </pc:grpChg>
        <pc:grpChg chg="add mod">
          <ac:chgData name="Joanna Pawłowska" userId="6b7bd33f-d10b-48e0-be9c-42d21065db7e" providerId="ADAL" clId="{28C7654A-1E6F-450F-9D6E-7B395305A007}" dt="2023-09-13T16:30:21.923" v="76"/>
          <ac:grpSpMkLst>
            <pc:docMk/>
            <pc:sldMk cId="1855086856" sldId="312"/>
            <ac:grpSpMk id="63" creationId="{3651C79D-DD80-5BC5-1B26-27B169F094A0}"/>
          </ac:grpSpMkLst>
        </pc:grpChg>
        <pc:grpChg chg="add mod">
          <ac:chgData name="Joanna Pawłowska" userId="6b7bd33f-d10b-48e0-be9c-42d21065db7e" providerId="ADAL" clId="{28C7654A-1E6F-450F-9D6E-7B395305A007}" dt="2023-09-13T16:30:21.923" v="76"/>
          <ac:grpSpMkLst>
            <pc:docMk/>
            <pc:sldMk cId="1855086856" sldId="312"/>
            <ac:grpSpMk id="66" creationId="{92726767-41BF-91DA-5FA9-70469376F625}"/>
          </ac:grpSpMkLst>
        </pc:grpChg>
        <pc:picChg chg="del">
          <ac:chgData name="Joanna Pawłowska" userId="6b7bd33f-d10b-48e0-be9c-42d21065db7e" providerId="ADAL" clId="{28C7654A-1E6F-450F-9D6E-7B395305A007}" dt="2023-09-13T16:30:20.978" v="75" actId="478"/>
          <ac:picMkLst>
            <pc:docMk/>
            <pc:sldMk cId="1855086856" sldId="312"/>
            <ac:picMk id="2" creationId="{41A0969D-A6D8-1B56-671A-30AAFE91D37D}"/>
          </ac:picMkLst>
        </pc:picChg>
        <pc:picChg chg="add mod">
          <ac:chgData name="Joanna Pawłowska" userId="6b7bd33f-d10b-48e0-be9c-42d21065db7e" providerId="ADAL" clId="{28C7654A-1E6F-450F-9D6E-7B395305A007}" dt="2023-09-13T16:31:30.909" v="85" actId="1076"/>
          <ac:picMkLst>
            <pc:docMk/>
            <pc:sldMk cId="1855086856" sldId="312"/>
            <ac:picMk id="8" creationId="{DD5B458A-309D-97F5-88AE-9E154E7C77B0}"/>
          </ac:picMkLst>
        </pc:picChg>
        <pc:picChg chg="add mod">
          <ac:chgData name="Joanna Pawłowska" userId="6b7bd33f-d10b-48e0-be9c-42d21065db7e" providerId="ADAL" clId="{28C7654A-1E6F-450F-9D6E-7B395305A007}" dt="2023-09-13T16:31:26.553" v="84" actId="1076"/>
          <ac:picMkLst>
            <pc:docMk/>
            <pc:sldMk cId="1855086856" sldId="312"/>
            <ac:picMk id="9" creationId="{76659BFE-3432-8C6B-00DF-64F0C220D3BC}"/>
          </ac:picMkLst>
        </pc:picChg>
        <pc:picChg chg="add mod">
          <ac:chgData name="Joanna Pawłowska" userId="6b7bd33f-d10b-48e0-be9c-42d21065db7e" providerId="ADAL" clId="{28C7654A-1E6F-450F-9D6E-7B395305A007}" dt="2023-09-13T16:30:21.923" v="76"/>
          <ac:picMkLst>
            <pc:docMk/>
            <pc:sldMk cId="1855086856" sldId="312"/>
            <ac:picMk id="10" creationId="{6191A92B-D41D-C957-D475-AF58958B1B3A}"/>
          </ac:picMkLst>
        </pc:picChg>
        <pc:picChg chg="add mod">
          <ac:chgData name="Joanna Pawłowska" userId="6b7bd33f-d10b-48e0-be9c-42d21065db7e" providerId="ADAL" clId="{28C7654A-1E6F-450F-9D6E-7B395305A007}" dt="2023-09-13T16:30:21.923" v="76"/>
          <ac:picMkLst>
            <pc:docMk/>
            <pc:sldMk cId="1855086856" sldId="312"/>
            <ac:picMk id="11" creationId="{D780BC20-8511-62CB-7FFB-B2EFBEACB443}"/>
          </ac:picMkLst>
        </pc:picChg>
        <pc:picChg chg="add mod">
          <ac:chgData name="Joanna Pawłowska" userId="6b7bd33f-d10b-48e0-be9c-42d21065db7e" providerId="ADAL" clId="{28C7654A-1E6F-450F-9D6E-7B395305A007}" dt="2023-09-13T16:30:21.923" v="76"/>
          <ac:picMkLst>
            <pc:docMk/>
            <pc:sldMk cId="1855086856" sldId="312"/>
            <ac:picMk id="12" creationId="{2F52F899-0A69-9D0F-645F-D69B97E95AD8}"/>
          </ac:picMkLst>
        </pc:picChg>
        <pc:picChg chg="add mod">
          <ac:chgData name="Joanna Pawłowska" userId="6b7bd33f-d10b-48e0-be9c-42d21065db7e" providerId="ADAL" clId="{28C7654A-1E6F-450F-9D6E-7B395305A007}" dt="2023-09-13T16:30:21.923" v="76"/>
          <ac:picMkLst>
            <pc:docMk/>
            <pc:sldMk cId="1855086856" sldId="312"/>
            <ac:picMk id="13" creationId="{4F9B464D-9547-1A1F-E51E-49AC4E377D41}"/>
          </ac:picMkLst>
        </pc:picChg>
        <pc:picChg chg="del">
          <ac:chgData name="Joanna Pawłowska" userId="6b7bd33f-d10b-48e0-be9c-42d21065db7e" providerId="ADAL" clId="{28C7654A-1E6F-450F-9D6E-7B395305A007}" dt="2023-09-13T16:30:19.583" v="74" actId="478"/>
          <ac:picMkLst>
            <pc:docMk/>
            <pc:sldMk cId="1855086856" sldId="312"/>
            <ac:picMk id="20" creationId="{99BC7846-55C0-8202-FD73-75B1681FC016}"/>
          </ac:picMkLst>
        </pc:picChg>
        <pc:picChg chg="mod">
          <ac:chgData name="Joanna Pawłowska" userId="6b7bd33f-d10b-48e0-be9c-42d21065db7e" providerId="ADAL" clId="{28C7654A-1E6F-450F-9D6E-7B395305A007}" dt="2023-09-13T16:30:21.923" v="76"/>
          <ac:picMkLst>
            <pc:docMk/>
            <pc:sldMk cId="1855086856" sldId="312"/>
            <ac:picMk id="61" creationId="{8F5DF375-C6FD-D116-2E7D-7A5B86836D52}"/>
          </ac:picMkLst>
        </pc:picChg>
        <pc:picChg chg="mod">
          <ac:chgData name="Joanna Pawłowska" userId="6b7bd33f-d10b-48e0-be9c-42d21065db7e" providerId="ADAL" clId="{28C7654A-1E6F-450F-9D6E-7B395305A007}" dt="2023-09-13T16:30:21.923" v="76"/>
          <ac:picMkLst>
            <pc:docMk/>
            <pc:sldMk cId="1855086856" sldId="312"/>
            <ac:picMk id="64" creationId="{751CBD59-27B0-4E73-DCA5-0BEF4AAD8CB8}"/>
          </ac:picMkLst>
        </pc:picChg>
        <pc:picChg chg="mod">
          <ac:chgData name="Joanna Pawłowska" userId="6b7bd33f-d10b-48e0-be9c-42d21065db7e" providerId="ADAL" clId="{28C7654A-1E6F-450F-9D6E-7B395305A007}" dt="2023-09-13T16:30:21.923" v="76"/>
          <ac:picMkLst>
            <pc:docMk/>
            <pc:sldMk cId="1855086856" sldId="312"/>
            <ac:picMk id="67" creationId="{4397686C-C410-6B58-1E42-36ED213ADFE8}"/>
          </ac:picMkLst>
        </pc:picChg>
        <pc:picChg chg="add mod">
          <ac:chgData name="Joanna Pawłowska" userId="6b7bd33f-d10b-48e0-be9c-42d21065db7e" providerId="ADAL" clId="{28C7654A-1E6F-450F-9D6E-7B395305A007}" dt="2023-09-13T16:30:21.923" v="76"/>
          <ac:picMkLst>
            <pc:docMk/>
            <pc:sldMk cId="1855086856" sldId="312"/>
            <ac:picMk id="75" creationId="{5B147B43-C70C-916C-B904-DE459097C2A4}"/>
          </ac:picMkLst>
        </pc:picChg>
        <pc:picChg chg="add mod">
          <ac:chgData name="Joanna Pawłowska" userId="6b7bd33f-d10b-48e0-be9c-42d21065db7e" providerId="ADAL" clId="{28C7654A-1E6F-450F-9D6E-7B395305A007}" dt="2023-09-13T16:30:21.923" v="76"/>
          <ac:picMkLst>
            <pc:docMk/>
            <pc:sldMk cId="1855086856" sldId="312"/>
            <ac:picMk id="76" creationId="{D6ED55C1-5384-ADBD-922F-ED844EB0DBEF}"/>
          </ac:picMkLst>
        </pc:picChg>
        <pc:picChg chg="add mod">
          <ac:chgData name="Joanna Pawłowska" userId="6b7bd33f-d10b-48e0-be9c-42d21065db7e" providerId="ADAL" clId="{28C7654A-1E6F-450F-9D6E-7B395305A007}" dt="2023-09-13T16:30:21.923" v="76"/>
          <ac:picMkLst>
            <pc:docMk/>
            <pc:sldMk cId="1855086856" sldId="312"/>
            <ac:picMk id="77" creationId="{E15C5535-1E1C-A298-329E-970897A67CDF}"/>
          </ac:picMkLst>
        </pc:picChg>
        <pc:picChg chg="add mod">
          <ac:chgData name="Joanna Pawłowska" userId="6b7bd33f-d10b-48e0-be9c-42d21065db7e" providerId="ADAL" clId="{28C7654A-1E6F-450F-9D6E-7B395305A007}" dt="2023-09-13T16:30:21.923" v="76"/>
          <ac:picMkLst>
            <pc:docMk/>
            <pc:sldMk cId="1855086856" sldId="312"/>
            <ac:picMk id="78" creationId="{28EC3A20-7B66-0111-3DAB-970A62ACF703}"/>
          </ac:picMkLst>
        </pc:picChg>
        <pc:picChg chg="add mod">
          <ac:chgData name="Joanna Pawłowska" userId="6b7bd33f-d10b-48e0-be9c-42d21065db7e" providerId="ADAL" clId="{28C7654A-1E6F-450F-9D6E-7B395305A007}" dt="2023-09-13T16:30:21.923" v="76"/>
          <ac:picMkLst>
            <pc:docMk/>
            <pc:sldMk cId="1855086856" sldId="312"/>
            <ac:picMk id="79" creationId="{E1492D1B-2E5D-6085-9DC9-5BC3AA788608}"/>
          </ac:picMkLst>
        </pc:picChg>
        <pc:picChg chg="add mod">
          <ac:chgData name="Joanna Pawłowska" userId="6b7bd33f-d10b-48e0-be9c-42d21065db7e" providerId="ADAL" clId="{28C7654A-1E6F-450F-9D6E-7B395305A007}" dt="2023-09-13T16:30:21.923" v="76"/>
          <ac:picMkLst>
            <pc:docMk/>
            <pc:sldMk cId="1855086856" sldId="312"/>
            <ac:picMk id="80" creationId="{9B7ACA47-1F38-468C-FFAF-3AC413096060}"/>
          </ac:picMkLst>
        </pc:picChg>
        <pc:picChg chg="add mod">
          <ac:chgData name="Joanna Pawłowska" userId="6b7bd33f-d10b-48e0-be9c-42d21065db7e" providerId="ADAL" clId="{28C7654A-1E6F-450F-9D6E-7B395305A007}" dt="2023-09-13T16:30:21.923" v="76"/>
          <ac:picMkLst>
            <pc:docMk/>
            <pc:sldMk cId="1855086856" sldId="312"/>
            <ac:picMk id="81" creationId="{A15E2F58-667F-4C55-1AB6-BDCEF37C1E82}"/>
          </ac:picMkLst>
        </pc:picChg>
        <pc:picChg chg="add mod">
          <ac:chgData name="Joanna Pawłowska" userId="6b7bd33f-d10b-48e0-be9c-42d21065db7e" providerId="ADAL" clId="{28C7654A-1E6F-450F-9D6E-7B395305A007}" dt="2023-09-13T16:30:21.923" v="76"/>
          <ac:picMkLst>
            <pc:docMk/>
            <pc:sldMk cId="1855086856" sldId="312"/>
            <ac:picMk id="85" creationId="{3E6651E7-DBDF-5F1E-CD74-7551291D6EB1}"/>
          </ac:picMkLst>
        </pc:picChg>
        <pc:picChg chg="add mod">
          <ac:chgData name="Joanna Pawłowska" userId="6b7bd33f-d10b-48e0-be9c-42d21065db7e" providerId="ADAL" clId="{28C7654A-1E6F-450F-9D6E-7B395305A007}" dt="2023-09-13T16:30:21.923" v="76"/>
          <ac:picMkLst>
            <pc:docMk/>
            <pc:sldMk cId="1855086856" sldId="312"/>
            <ac:picMk id="86" creationId="{887ED4D4-B95E-64F9-D0FA-CB78B80986B9}"/>
          </ac:picMkLst>
        </pc:picChg>
        <pc:picChg chg="add mod">
          <ac:chgData name="Joanna Pawłowska" userId="6b7bd33f-d10b-48e0-be9c-42d21065db7e" providerId="ADAL" clId="{28C7654A-1E6F-450F-9D6E-7B395305A007}" dt="2023-09-13T16:30:21.923" v="76"/>
          <ac:picMkLst>
            <pc:docMk/>
            <pc:sldMk cId="1855086856" sldId="312"/>
            <ac:picMk id="89" creationId="{7528A4BA-C40B-6899-FA01-7BCB0E56301D}"/>
          </ac:picMkLst>
        </pc:picChg>
        <pc:picChg chg="add mod">
          <ac:chgData name="Joanna Pawłowska" userId="6b7bd33f-d10b-48e0-be9c-42d21065db7e" providerId="ADAL" clId="{28C7654A-1E6F-450F-9D6E-7B395305A007}" dt="2023-09-13T16:30:21.923" v="76"/>
          <ac:picMkLst>
            <pc:docMk/>
            <pc:sldMk cId="1855086856" sldId="312"/>
            <ac:picMk id="92" creationId="{F0BACC12-D411-E151-8901-76BF0F3711CD}"/>
          </ac:picMkLst>
        </pc:picChg>
        <pc:picChg chg="add mod">
          <ac:chgData name="Joanna Pawłowska" userId="6b7bd33f-d10b-48e0-be9c-42d21065db7e" providerId="ADAL" clId="{28C7654A-1E6F-450F-9D6E-7B395305A007}" dt="2023-09-13T16:30:21.923" v="76"/>
          <ac:picMkLst>
            <pc:docMk/>
            <pc:sldMk cId="1855086856" sldId="312"/>
            <ac:picMk id="101" creationId="{20231E3D-C8F5-1856-172D-2A809195A526}"/>
          </ac:picMkLst>
        </pc:picChg>
        <pc:picChg chg="add mod">
          <ac:chgData name="Joanna Pawłowska" userId="6b7bd33f-d10b-48e0-be9c-42d21065db7e" providerId="ADAL" clId="{28C7654A-1E6F-450F-9D6E-7B395305A007}" dt="2023-09-13T16:30:21.923" v="76"/>
          <ac:picMkLst>
            <pc:docMk/>
            <pc:sldMk cId="1855086856" sldId="312"/>
            <ac:picMk id="102" creationId="{365B19AA-4612-3930-9953-3AC27241A57B}"/>
          </ac:picMkLst>
        </pc:picChg>
        <pc:picChg chg="add mod">
          <ac:chgData name="Joanna Pawłowska" userId="6b7bd33f-d10b-48e0-be9c-42d21065db7e" providerId="ADAL" clId="{28C7654A-1E6F-450F-9D6E-7B395305A007}" dt="2023-09-13T16:30:21.923" v="76"/>
          <ac:picMkLst>
            <pc:docMk/>
            <pc:sldMk cId="1855086856" sldId="312"/>
            <ac:picMk id="103" creationId="{1C654369-3D95-D707-0C55-0ED470B715DC}"/>
          </ac:picMkLst>
        </pc:picChg>
        <pc:picChg chg="add mod">
          <ac:chgData name="Joanna Pawłowska" userId="6b7bd33f-d10b-48e0-be9c-42d21065db7e" providerId="ADAL" clId="{28C7654A-1E6F-450F-9D6E-7B395305A007}" dt="2023-09-13T16:30:21.923" v="76"/>
          <ac:picMkLst>
            <pc:docMk/>
            <pc:sldMk cId="1855086856" sldId="312"/>
            <ac:picMk id="104" creationId="{2D22C9F2-5B04-D5FB-F045-D71D20A31556}"/>
          </ac:picMkLst>
        </pc:picChg>
        <pc:picChg chg="add mod">
          <ac:chgData name="Joanna Pawłowska" userId="6b7bd33f-d10b-48e0-be9c-42d21065db7e" providerId="ADAL" clId="{28C7654A-1E6F-450F-9D6E-7B395305A007}" dt="2023-09-13T16:30:21.923" v="76"/>
          <ac:picMkLst>
            <pc:docMk/>
            <pc:sldMk cId="1855086856" sldId="312"/>
            <ac:picMk id="105" creationId="{8DB5E94B-6B39-3119-64DD-A6FAD8A59399}"/>
          </ac:picMkLst>
        </pc:picChg>
        <pc:picChg chg="add mod">
          <ac:chgData name="Joanna Pawłowska" userId="6b7bd33f-d10b-48e0-be9c-42d21065db7e" providerId="ADAL" clId="{28C7654A-1E6F-450F-9D6E-7B395305A007}" dt="2023-09-13T16:30:21.923" v="76"/>
          <ac:picMkLst>
            <pc:docMk/>
            <pc:sldMk cId="1855086856" sldId="312"/>
            <ac:picMk id="106" creationId="{5CBD9E31-9B42-ABDC-B8C6-6A3F39DDEEED}"/>
          </ac:picMkLst>
        </pc:picChg>
        <pc:picChg chg="add mod">
          <ac:chgData name="Joanna Pawłowska" userId="6b7bd33f-d10b-48e0-be9c-42d21065db7e" providerId="ADAL" clId="{28C7654A-1E6F-450F-9D6E-7B395305A007}" dt="2023-09-13T16:31:00.388" v="80" actId="1076"/>
          <ac:picMkLst>
            <pc:docMk/>
            <pc:sldMk cId="1855086856" sldId="312"/>
            <ac:picMk id="110" creationId="{43D57CF8-E53C-5ADC-EC3B-8D24AD27B6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AFF15-3D54-5C41-9155-B64B659F3DBC}" type="datetimeFigureOut">
              <a:rPr lang="pl-PL" smtClean="0"/>
              <a:t>10.04.2024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00DE01-E619-5F45-BA80-CBC031CC44D6}" type="slidenum">
              <a:rPr lang="pl-PL" smtClean="0"/>
              <a:t>‹#›</a:t>
            </a:fld>
            <a:endParaRPr lang="pl-PL"/>
          </a:p>
        </p:txBody>
      </p:sp>
    </p:spTree>
    <p:extLst>
      <p:ext uri="{BB962C8B-B14F-4D97-AF65-F5344CB8AC3E}">
        <p14:creationId xmlns:p14="http://schemas.microsoft.com/office/powerpoint/2010/main" val="2344574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ngular.dev/"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5400DE01-E619-5F45-BA80-CBC031CC44D6}" type="slidenum">
              <a:rPr lang="pl-PL" smtClean="0"/>
              <a:t>2</a:t>
            </a:fld>
            <a:endParaRPr lang="pl-PL"/>
          </a:p>
        </p:txBody>
      </p:sp>
    </p:spTree>
    <p:extLst>
      <p:ext uri="{BB962C8B-B14F-4D97-AF65-F5344CB8AC3E}">
        <p14:creationId xmlns:p14="http://schemas.microsoft.com/office/powerpoint/2010/main" val="247353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5400DE01-E619-5F45-BA80-CBC031CC44D6}" type="slidenum">
              <a:rPr lang="pl-PL" smtClean="0"/>
              <a:t>12</a:t>
            </a:fld>
            <a:endParaRPr lang="pl-PL"/>
          </a:p>
        </p:txBody>
      </p:sp>
    </p:spTree>
    <p:extLst>
      <p:ext uri="{BB962C8B-B14F-4D97-AF65-F5344CB8AC3E}">
        <p14:creationId xmlns:p14="http://schemas.microsoft.com/office/powerpoint/2010/main" val="1256289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0"/>
              </a:spcBef>
              <a:spcAft>
                <a:spcPts val="0"/>
              </a:spcAft>
            </a:pPr>
            <a:br>
              <a:rPr lang="pl-PL" sz="1800" dirty="0"/>
            </a:br>
            <a:r>
              <a:rPr lang="pl-PL" sz="1200" b="0" i="0" u="none" strike="noStrike" dirty="0">
                <a:solidFill>
                  <a:srgbClr val="000000"/>
                </a:solidFill>
                <a:effectLst/>
                <a:latin typeface="Arial" panose="020B0604020202020204" pitchFamily="34" charset="0"/>
              </a:rPr>
              <a:t>Przykład wzięty z bloga </a:t>
            </a:r>
            <a:r>
              <a:rPr lang="pl-PL" sz="1200" b="0" i="0" u="none" strike="noStrike" dirty="0" err="1">
                <a:solidFill>
                  <a:srgbClr val="000000"/>
                </a:solidFill>
                <a:effectLst/>
                <a:latin typeface="Arial" panose="020B0604020202020204" pitchFamily="34" charset="0"/>
              </a:rPr>
              <a:t>angulara</a:t>
            </a:r>
            <a:r>
              <a:rPr lang="pl-PL" sz="1200" b="0" i="0" u="none" strike="noStrike" dirty="0">
                <a:solidFill>
                  <a:srgbClr val="000000"/>
                </a:solidFill>
                <a:effectLst/>
                <a:latin typeface="Arial" panose="020B0604020202020204" pitchFamily="34" charset="0"/>
              </a:rPr>
              <a:t> o 17stce:</a:t>
            </a:r>
            <a:endParaRPr lang="pl-PL" sz="1800" dirty="0">
              <a:effectLst/>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Mamy bloga w którym chcemy ładować listę komentarzy poprzez </a:t>
            </a:r>
            <a:r>
              <a:rPr lang="pl-PL" sz="1200" b="0" i="0" u="none" strike="noStrike" dirty="0" err="1">
                <a:solidFill>
                  <a:srgbClr val="000000"/>
                </a:solidFill>
                <a:effectLst/>
                <a:latin typeface="Arial" panose="020B0604020202020204" pitchFamily="34" charset="0"/>
              </a:rPr>
              <a:t>lazy</a:t>
            </a:r>
            <a:r>
              <a:rPr lang="pl-PL" sz="1200" b="0" i="0" u="none" strike="noStrike" dirty="0">
                <a:solidFill>
                  <a:srgbClr val="000000"/>
                </a:solidFill>
                <a:effectLst/>
                <a:latin typeface="Arial" panose="020B0604020202020204" pitchFamily="34" charset="0"/>
              </a:rPr>
              <a:t> </a:t>
            </a:r>
            <a:r>
              <a:rPr lang="pl-PL" sz="1200" b="0" i="0" u="none" strike="noStrike" dirty="0" err="1">
                <a:solidFill>
                  <a:srgbClr val="000000"/>
                </a:solidFill>
                <a:effectLst/>
                <a:latin typeface="Arial" panose="020B0604020202020204" pitchFamily="34" charset="0"/>
              </a:rPr>
              <a:t>loading</a:t>
            </a:r>
            <a:r>
              <a:rPr lang="pl-PL" sz="1200" b="0" i="0" u="none" strike="noStrike" dirty="0">
                <a:solidFill>
                  <a:srgbClr val="000000"/>
                </a:solidFill>
                <a:effectLst/>
                <a:latin typeface="Arial" panose="020B0604020202020204" pitchFamily="34" charset="0"/>
              </a:rPr>
              <a:t>. </a:t>
            </a:r>
          </a:p>
          <a:p>
            <a:pPr rtl="0">
              <a:spcBef>
                <a:spcPts val="0"/>
              </a:spcBef>
              <a:spcAft>
                <a:spcPts val="0"/>
              </a:spcAft>
            </a:pPr>
            <a:r>
              <a:rPr lang="pl-PL" sz="1200" b="0" i="0" u="none" strike="noStrike" dirty="0">
                <a:solidFill>
                  <a:srgbClr val="000000"/>
                </a:solidFill>
                <a:effectLst/>
                <a:latin typeface="Arial" panose="020B0604020202020204" pitchFamily="34" charset="0"/>
              </a:rPr>
              <a:t>Przy obecnym podejściu używamy </a:t>
            </a:r>
            <a:r>
              <a:rPr lang="pl-PL" sz="1200" b="1" i="0" u="none" strike="noStrike" dirty="0" err="1">
                <a:solidFill>
                  <a:srgbClr val="000000"/>
                </a:solidFill>
                <a:effectLst/>
                <a:latin typeface="Arial" panose="020B0604020202020204" pitchFamily="34" charset="0"/>
              </a:rPr>
              <a:t>ViewContaierRef</a:t>
            </a:r>
            <a:r>
              <a:rPr lang="pl-PL" sz="1200" b="0" i="0" u="none" strike="noStrike" dirty="0">
                <a:solidFill>
                  <a:srgbClr val="000000"/>
                </a:solidFill>
                <a:effectLst/>
                <a:latin typeface="Arial" panose="020B0604020202020204" pitchFamily="34" charset="0"/>
              </a:rPr>
              <a:t>, zostawiając sobie odpowiedzialność czyszczenia, zarządzając błędami czy </a:t>
            </a:r>
            <a:r>
              <a:rPr lang="pl-PL" sz="1200" b="0" i="0" u="none" strike="noStrike" dirty="0" err="1">
                <a:solidFill>
                  <a:srgbClr val="000000"/>
                </a:solidFill>
                <a:effectLst/>
                <a:latin typeface="Arial" panose="020B0604020202020204" pitchFamily="34" charset="0"/>
              </a:rPr>
              <a:t>placeholderami</a:t>
            </a:r>
            <a:r>
              <a:rPr lang="pl-PL" sz="1200" b="0" i="0" u="none" strike="noStrike" dirty="0">
                <a:solidFill>
                  <a:srgbClr val="000000"/>
                </a:solidFill>
                <a:effectLst/>
                <a:latin typeface="Arial" panose="020B0604020202020204" pitchFamily="34" charset="0"/>
              </a:rPr>
              <a:t>. </a:t>
            </a:r>
          </a:p>
          <a:p>
            <a:pPr rtl="0">
              <a:spcBef>
                <a:spcPts val="0"/>
              </a:spcBef>
              <a:spcAft>
                <a:spcPts val="0"/>
              </a:spcAft>
            </a:pPr>
            <a:r>
              <a:rPr lang="pl-PL" sz="1200" b="0" i="0" u="none" strike="noStrike" dirty="0">
                <a:solidFill>
                  <a:srgbClr val="000000"/>
                </a:solidFill>
                <a:effectLst/>
                <a:latin typeface="Arial" panose="020B0604020202020204" pitchFamily="34" charset="0"/>
              </a:rPr>
              <a:t>Prowadzi to do tego, że spotykając różne </a:t>
            </a:r>
            <a:r>
              <a:rPr lang="pl-PL" sz="1200" b="0" i="0" u="none" strike="noStrike" dirty="0" err="1">
                <a:solidFill>
                  <a:srgbClr val="000000"/>
                </a:solidFill>
                <a:effectLst/>
                <a:latin typeface="Arial" panose="020B0604020202020204" pitchFamily="34" charset="0"/>
              </a:rPr>
              <a:t>use</a:t>
            </a:r>
            <a:r>
              <a:rPr lang="pl-PL" sz="1200" b="0" i="0" u="none" strike="noStrike" dirty="0">
                <a:solidFill>
                  <a:srgbClr val="000000"/>
                </a:solidFill>
                <a:effectLst/>
                <a:latin typeface="Arial" panose="020B0604020202020204" pitchFamily="34" charset="0"/>
              </a:rPr>
              <a:t> </a:t>
            </a:r>
            <a:r>
              <a:rPr lang="pl-PL" sz="1200" b="0" i="0" u="none" strike="noStrike" dirty="0" err="1">
                <a:solidFill>
                  <a:srgbClr val="000000"/>
                </a:solidFill>
                <a:effectLst/>
                <a:latin typeface="Arial" panose="020B0604020202020204" pitchFamily="34" charset="0"/>
              </a:rPr>
              <a:t>case</a:t>
            </a:r>
            <a:r>
              <a:rPr lang="pl-PL" sz="1200" b="0" i="0" u="none" strike="noStrike" dirty="0">
                <a:solidFill>
                  <a:srgbClr val="000000"/>
                </a:solidFill>
                <a:effectLst/>
                <a:latin typeface="Arial" panose="020B0604020202020204" pitchFamily="34" charset="0"/>
              </a:rPr>
              <a:t>, kod może stać się dosyć skomplikowany</a:t>
            </a:r>
            <a:endParaRPr lang="pl-PL" sz="1800" dirty="0">
              <a:effectLst/>
            </a:endParaRPr>
          </a:p>
        </p:txBody>
      </p:sp>
      <p:sp>
        <p:nvSpPr>
          <p:cNvPr id="4" name="Symbol zastępczy numeru slajdu 3"/>
          <p:cNvSpPr>
            <a:spLocks noGrp="1"/>
          </p:cNvSpPr>
          <p:nvPr>
            <p:ph type="sldNum" sz="quarter" idx="5"/>
          </p:nvPr>
        </p:nvSpPr>
        <p:spPr/>
        <p:txBody>
          <a:bodyPr/>
          <a:lstStyle/>
          <a:p>
            <a:fld id="{5400DE01-E619-5F45-BA80-CBC031CC44D6}" type="slidenum">
              <a:rPr lang="pl-PL" smtClean="0"/>
              <a:t>13</a:t>
            </a:fld>
            <a:endParaRPr lang="pl-PL"/>
          </a:p>
        </p:txBody>
      </p:sp>
    </p:spTree>
    <p:extLst>
      <p:ext uri="{BB962C8B-B14F-4D97-AF65-F5344CB8AC3E}">
        <p14:creationId xmlns:p14="http://schemas.microsoft.com/office/powerpoint/2010/main" val="3987833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0"/>
              </a:spcBef>
              <a:spcAft>
                <a:spcPts val="0"/>
              </a:spcAft>
            </a:pPr>
            <a:endParaRPr lang="pl-PL" sz="1800" dirty="0">
              <a:effectLst/>
            </a:endParaRPr>
          </a:p>
        </p:txBody>
      </p:sp>
      <p:sp>
        <p:nvSpPr>
          <p:cNvPr id="4" name="Symbol zastępczy numeru slajdu 3"/>
          <p:cNvSpPr>
            <a:spLocks noGrp="1"/>
          </p:cNvSpPr>
          <p:nvPr>
            <p:ph type="sldNum" sz="quarter" idx="5"/>
          </p:nvPr>
        </p:nvSpPr>
        <p:spPr/>
        <p:txBody>
          <a:bodyPr/>
          <a:lstStyle/>
          <a:p>
            <a:fld id="{5400DE01-E619-5F45-BA80-CBC031CC44D6}" type="slidenum">
              <a:rPr lang="pl-PL" smtClean="0"/>
              <a:t>14</a:t>
            </a:fld>
            <a:endParaRPr lang="pl-PL"/>
          </a:p>
        </p:txBody>
      </p:sp>
    </p:spTree>
    <p:extLst>
      <p:ext uri="{BB962C8B-B14F-4D97-AF65-F5344CB8AC3E}">
        <p14:creationId xmlns:p14="http://schemas.microsoft.com/office/powerpoint/2010/main" val="2816439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0"/>
              </a:spcBef>
              <a:spcAft>
                <a:spcPts val="0"/>
              </a:spcAft>
            </a:pPr>
            <a:endParaRPr lang="pl-PL" sz="1800" dirty="0">
              <a:effectLst/>
            </a:endParaRPr>
          </a:p>
        </p:txBody>
      </p:sp>
      <p:sp>
        <p:nvSpPr>
          <p:cNvPr id="4" name="Symbol zastępczy numeru slajdu 3"/>
          <p:cNvSpPr>
            <a:spLocks noGrp="1"/>
          </p:cNvSpPr>
          <p:nvPr>
            <p:ph type="sldNum" sz="quarter" idx="5"/>
          </p:nvPr>
        </p:nvSpPr>
        <p:spPr/>
        <p:txBody>
          <a:bodyPr/>
          <a:lstStyle/>
          <a:p>
            <a:fld id="{5400DE01-E619-5F45-BA80-CBC031CC44D6}" type="slidenum">
              <a:rPr lang="pl-PL" smtClean="0"/>
              <a:t>15</a:t>
            </a:fld>
            <a:endParaRPr lang="pl-PL"/>
          </a:p>
        </p:txBody>
      </p:sp>
    </p:spTree>
    <p:extLst>
      <p:ext uri="{BB962C8B-B14F-4D97-AF65-F5344CB8AC3E}">
        <p14:creationId xmlns:p14="http://schemas.microsoft.com/office/powerpoint/2010/main" val="3552596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fontAlgn="base">
              <a:spcBef>
                <a:spcPts val="1200"/>
              </a:spcBef>
              <a:spcAft>
                <a:spcPts val="0"/>
              </a:spcAft>
              <a:buFont typeface="Arial" panose="020B0604020202020204" pitchFamily="34" charset="0"/>
              <a:buChar char="•"/>
            </a:pPr>
            <a:br>
              <a:rPr lang="pl-PL" sz="1800" dirty="0"/>
            </a:br>
            <a:r>
              <a:rPr lang="pl-PL" sz="1200" b="0" i="0" u="none" strike="noStrike" dirty="0">
                <a:solidFill>
                  <a:srgbClr val="188038"/>
                </a:solidFill>
                <a:effectLst/>
                <a:latin typeface="Roboto Mono" panose="00000009000000000000" pitchFamily="49" charset="0"/>
              </a:rPr>
              <a:t>on </a:t>
            </a:r>
            <a:r>
              <a:rPr lang="pl-PL" sz="1200" b="0" i="0" u="none" strike="noStrike" dirty="0" err="1">
                <a:solidFill>
                  <a:srgbClr val="188038"/>
                </a:solidFill>
                <a:effectLst/>
                <a:latin typeface="Roboto Mono" panose="00000009000000000000" pitchFamily="49" charset="0"/>
              </a:rPr>
              <a:t>idle</a:t>
            </a:r>
            <a:r>
              <a:rPr lang="pl-PL" sz="1200" b="0" i="0" u="none" strike="noStrike" dirty="0">
                <a:solidFill>
                  <a:srgbClr val="000000"/>
                </a:solidFill>
                <a:effectLst/>
                <a:latin typeface="Arial" panose="020B0604020202020204" pitchFamily="34" charset="0"/>
              </a:rPr>
              <a:t> — </a:t>
            </a:r>
            <a:r>
              <a:rPr lang="pl-PL" sz="1200" b="0" i="0" u="none" strike="noStrike" dirty="0" err="1">
                <a:solidFill>
                  <a:srgbClr val="000000"/>
                </a:solidFill>
                <a:effectLst/>
                <a:latin typeface="Arial" panose="020B0604020202020204" pitchFamily="34" charset="0"/>
              </a:rPr>
              <a:t>lazily</a:t>
            </a:r>
            <a:r>
              <a:rPr lang="pl-PL" sz="1200" b="0" i="0" u="none" strike="noStrike" dirty="0">
                <a:solidFill>
                  <a:srgbClr val="000000"/>
                </a:solidFill>
                <a:effectLst/>
                <a:latin typeface="Arial" panose="020B0604020202020204" pitchFamily="34" charset="0"/>
              </a:rPr>
              <a:t> </a:t>
            </a:r>
            <a:r>
              <a:rPr lang="pl-PL" sz="1200" b="0" i="0" u="none" strike="noStrike" dirty="0" err="1">
                <a:solidFill>
                  <a:srgbClr val="000000"/>
                </a:solidFill>
                <a:effectLst/>
                <a:latin typeface="Arial" panose="020B0604020202020204" pitchFamily="34" charset="0"/>
              </a:rPr>
              <a:t>load</a:t>
            </a:r>
            <a:r>
              <a:rPr lang="pl-PL" sz="1200" b="0" i="0" u="none" strike="noStrike" dirty="0">
                <a:solidFill>
                  <a:srgbClr val="000000"/>
                </a:solidFill>
                <a:effectLst/>
                <a:latin typeface="Arial" panose="020B0604020202020204" pitchFamily="34" charset="0"/>
              </a:rPr>
              <a:t>, gdy przeglądarka nie jest obciążona</a:t>
            </a:r>
          </a:p>
          <a:p>
            <a:pPr rtl="0" fontAlgn="base">
              <a:spcBef>
                <a:spcPts val="0"/>
              </a:spcBef>
              <a:spcAft>
                <a:spcPts val="0"/>
              </a:spcAft>
              <a:buFont typeface="Arial" panose="020B0604020202020204" pitchFamily="34" charset="0"/>
              <a:buChar char="•"/>
            </a:pPr>
            <a:r>
              <a:rPr lang="pl-PL" sz="1200" b="0" i="0" u="none" strike="noStrike" dirty="0">
                <a:solidFill>
                  <a:srgbClr val="188038"/>
                </a:solidFill>
                <a:effectLst/>
                <a:latin typeface="Roboto Mono" panose="00000009000000000000" pitchFamily="49" charset="0"/>
              </a:rPr>
              <a:t>on immediate</a:t>
            </a:r>
            <a:r>
              <a:rPr lang="pl-PL" sz="1200" b="0" i="0" u="none" strike="noStrike" dirty="0">
                <a:solidFill>
                  <a:srgbClr val="000000"/>
                </a:solidFill>
                <a:effectLst/>
                <a:latin typeface="Arial" panose="020B0604020202020204" pitchFamily="34" charset="0"/>
              </a:rPr>
              <a:t> — </a:t>
            </a:r>
            <a:r>
              <a:rPr lang="pl-PL" sz="1200" b="0" i="0" u="none" strike="noStrike" dirty="0" err="1">
                <a:solidFill>
                  <a:srgbClr val="000000"/>
                </a:solidFill>
                <a:effectLst/>
                <a:latin typeface="Arial" panose="020B0604020202020204" pitchFamily="34" charset="0"/>
              </a:rPr>
              <a:t>lazily</a:t>
            </a:r>
            <a:r>
              <a:rPr lang="pl-PL" sz="1200" b="0" i="0" u="none" strike="noStrike" dirty="0">
                <a:solidFill>
                  <a:srgbClr val="000000"/>
                </a:solidFill>
                <a:effectLst/>
                <a:latin typeface="Arial" panose="020B0604020202020204" pitchFamily="34" charset="0"/>
              </a:rPr>
              <a:t> </a:t>
            </a:r>
            <a:r>
              <a:rPr lang="pl-PL" sz="1200" b="0" i="0" u="none" strike="noStrike" dirty="0" err="1">
                <a:solidFill>
                  <a:srgbClr val="000000"/>
                </a:solidFill>
                <a:effectLst/>
                <a:latin typeface="Arial" panose="020B0604020202020204" pitchFamily="34" charset="0"/>
              </a:rPr>
              <a:t>loading</a:t>
            </a:r>
            <a:r>
              <a:rPr lang="pl-PL" sz="1200" b="0" i="0" u="none" strike="noStrike" dirty="0">
                <a:solidFill>
                  <a:srgbClr val="000000"/>
                </a:solidFill>
                <a:effectLst/>
                <a:latin typeface="Arial" panose="020B0604020202020204" pitchFamily="34" charset="0"/>
              </a:rPr>
              <a:t> od razu</a:t>
            </a:r>
          </a:p>
          <a:p>
            <a:pPr rtl="0" fontAlgn="base">
              <a:spcBef>
                <a:spcPts val="0"/>
              </a:spcBef>
              <a:spcAft>
                <a:spcPts val="0"/>
              </a:spcAft>
              <a:buFont typeface="Arial" panose="020B0604020202020204" pitchFamily="34" charset="0"/>
              <a:buChar char="•"/>
            </a:pPr>
            <a:r>
              <a:rPr lang="pl-PL" sz="1200" b="0" i="0" u="none" strike="noStrike" dirty="0">
                <a:solidFill>
                  <a:srgbClr val="188038"/>
                </a:solidFill>
                <a:effectLst/>
                <a:latin typeface="Roboto Mono" panose="00000009000000000000" pitchFamily="49" charset="0"/>
              </a:rPr>
              <a:t>on </a:t>
            </a:r>
            <a:r>
              <a:rPr lang="pl-PL" sz="1200" b="0" i="0" u="none" strike="noStrike" dirty="0" err="1">
                <a:solidFill>
                  <a:srgbClr val="188038"/>
                </a:solidFill>
                <a:effectLst/>
                <a:latin typeface="Roboto Mono" panose="00000009000000000000" pitchFamily="49" charset="0"/>
              </a:rPr>
              <a:t>timer</a:t>
            </a:r>
            <a:r>
              <a:rPr lang="pl-PL" sz="1200" b="0" i="0" u="none" strike="noStrike" dirty="0">
                <a:solidFill>
                  <a:srgbClr val="188038"/>
                </a:solidFill>
                <a:effectLst/>
                <a:latin typeface="Roboto Mono" panose="00000009000000000000" pitchFamily="49" charset="0"/>
              </a:rPr>
              <a:t>(&lt;</a:t>
            </a:r>
            <a:r>
              <a:rPr lang="pl-PL" sz="1200" b="0" i="0" u="none" strike="noStrike" dirty="0" err="1">
                <a:solidFill>
                  <a:srgbClr val="188038"/>
                </a:solidFill>
                <a:effectLst/>
                <a:latin typeface="Roboto Mono" panose="00000009000000000000" pitchFamily="49" charset="0"/>
              </a:rPr>
              <a:t>time</a:t>
            </a:r>
            <a:r>
              <a:rPr lang="pl-PL" sz="1200" b="0" i="0" u="none" strike="noStrike" dirty="0">
                <a:solidFill>
                  <a:srgbClr val="188038"/>
                </a:solidFill>
                <a:effectLst/>
                <a:latin typeface="Roboto Mono" panose="00000009000000000000" pitchFamily="49" charset="0"/>
              </a:rPr>
              <a:t>&gt;)</a:t>
            </a:r>
            <a:r>
              <a:rPr lang="pl-PL" sz="1200" b="0" i="0" u="none" strike="noStrike" dirty="0">
                <a:solidFill>
                  <a:srgbClr val="000000"/>
                </a:solidFill>
                <a:effectLst/>
                <a:latin typeface="Arial" panose="020B0604020202020204" pitchFamily="34" charset="0"/>
              </a:rPr>
              <a:t> — opóźnienie ładowania za pomocą </a:t>
            </a:r>
            <a:r>
              <a:rPr lang="pl-PL" sz="1200" b="0" i="0" u="none" strike="noStrike" dirty="0" err="1">
                <a:solidFill>
                  <a:srgbClr val="000000"/>
                </a:solidFill>
                <a:effectLst/>
                <a:latin typeface="Arial" panose="020B0604020202020204" pitchFamily="34" charset="0"/>
              </a:rPr>
              <a:t>timera</a:t>
            </a:r>
            <a:endParaRPr lang="pl-PL"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pl-PL" sz="1200" b="0" i="0" u="none" strike="noStrike" dirty="0">
                <a:solidFill>
                  <a:srgbClr val="188038"/>
                </a:solidFill>
                <a:effectLst/>
                <a:latin typeface="Roboto Mono" panose="00000009000000000000" pitchFamily="49" charset="0"/>
              </a:rPr>
              <a:t>on </a:t>
            </a:r>
            <a:r>
              <a:rPr lang="pl-PL" sz="1200" b="0" i="0" u="none" strike="noStrike" dirty="0" err="1">
                <a:solidFill>
                  <a:srgbClr val="188038"/>
                </a:solidFill>
                <a:effectLst/>
                <a:latin typeface="Roboto Mono" panose="00000009000000000000" pitchFamily="49" charset="0"/>
              </a:rPr>
              <a:t>viewport</a:t>
            </a:r>
            <a:r>
              <a:rPr lang="pl-PL" sz="1200" b="0" i="0" u="none" strike="noStrike" dirty="0">
                <a:solidFill>
                  <a:srgbClr val="000000"/>
                </a:solidFill>
                <a:effectLst/>
                <a:latin typeface="Arial" panose="020B0604020202020204" pitchFamily="34" charset="0"/>
              </a:rPr>
              <a:t> and </a:t>
            </a:r>
            <a:r>
              <a:rPr lang="pl-PL" sz="1200" b="0" i="0" u="none" strike="noStrike" dirty="0">
                <a:solidFill>
                  <a:srgbClr val="188038"/>
                </a:solidFill>
                <a:effectLst/>
                <a:latin typeface="Roboto Mono" panose="00000009000000000000" pitchFamily="49" charset="0"/>
              </a:rPr>
              <a:t>on </a:t>
            </a:r>
            <a:r>
              <a:rPr lang="pl-PL" sz="1200" b="0" i="0" u="none" strike="noStrike" dirty="0" err="1">
                <a:solidFill>
                  <a:srgbClr val="188038"/>
                </a:solidFill>
                <a:effectLst/>
                <a:latin typeface="Roboto Mono" panose="00000009000000000000" pitchFamily="49" charset="0"/>
              </a:rPr>
              <a:t>viewport</a:t>
            </a:r>
            <a:r>
              <a:rPr lang="pl-PL" sz="1200" b="0" i="0" u="none" strike="noStrike" dirty="0">
                <a:solidFill>
                  <a:srgbClr val="188038"/>
                </a:solidFill>
                <a:effectLst/>
                <a:latin typeface="Roboto Mono" panose="00000009000000000000" pitchFamily="49" charset="0"/>
              </a:rPr>
              <a:t>(&lt;ref&gt;)</a:t>
            </a:r>
            <a:r>
              <a:rPr lang="pl-PL" sz="1200" b="0" i="0" u="none" strike="noStrike" dirty="0">
                <a:solidFill>
                  <a:srgbClr val="000000"/>
                </a:solidFill>
                <a:effectLst/>
                <a:latin typeface="Arial" panose="020B0604020202020204" pitchFamily="34" charset="0"/>
              </a:rPr>
              <a:t> — możemy blok przypiąć i odnieść się do </a:t>
            </a:r>
            <a:r>
              <a:rPr lang="pl-PL" sz="1200" b="0" i="0" u="none" strike="noStrike" dirty="0" err="1">
                <a:solidFill>
                  <a:srgbClr val="000000"/>
                </a:solidFill>
                <a:effectLst/>
                <a:latin typeface="Arial" panose="020B0604020202020204" pitchFamily="34" charset="0"/>
              </a:rPr>
              <a:t>anchora</a:t>
            </a:r>
            <a:r>
              <a:rPr lang="pl-PL" sz="1200" b="0" i="0" u="none" strike="noStrike" dirty="0">
                <a:solidFill>
                  <a:srgbClr val="000000"/>
                </a:solidFill>
                <a:effectLst/>
                <a:latin typeface="Arial" panose="020B0604020202020204" pitchFamily="34" charset="0"/>
              </a:rPr>
              <a:t> i w momencie, kiedy </a:t>
            </a:r>
            <a:r>
              <a:rPr lang="pl-PL" sz="1200" b="0" i="0" u="none" strike="noStrike" dirty="0" err="1">
                <a:solidFill>
                  <a:srgbClr val="000000"/>
                </a:solidFill>
                <a:effectLst/>
                <a:latin typeface="Arial" panose="020B0604020202020204" pitchFamily="34" charset="0"/>
              </a:rPr>
              <a:t>anchor</a:t>
            </a:r>
            <a:r>
              <a:rPr lang="pl-PL" sz="1200" b="0" i="0" u="none" strike="noStrike" dirty="0">
                <a:solidFill>
                  <a:srgbClr val="000000"/>
                </a:solidFill>
                <a:effectLst/>
                <a:latin typeface="Arial" panose="020B0604020202020204" pitchFamily="34" charset="0"/>
              </a:rPr>
              <a:t> element stanie się widoczny, </a:t>
            </a:r>
            <a:r>
              <a:rPr lang="pl-PL" sz="1200" b="0" i="0" u="none" strike="noStrike" dirty="0" err="1">
                <a:solidFill>
                  <a:srgbClr val="000000"/>
                </a:solidFill>
                <a:effectLst/>
                <a:latin typeface="Arial" panose="020B0604020202020204" pitchFamily="34" charset="0"/>
              </a:rPr>
              <a:t>angular</a:t>
            </a:r>
            <a:r>
              <a:rPr lang="pl-PL" sz="1200" b="0" i="0" u="none" strike="noStrike" dirty="0">
                <a:solidFill>
                  <a:srgbClr val="000000"/>
                </a:solidFill>
                <a:effectLst/>
                <a:latin typeface="Arial" panose="020B0604020202020204" pitchFamily="34" charset="0"/>
              </a:rPr>
              <a:t> </a:t>
            </a:r>
            <a:r>
              <a:rPr lang="pl-PL" sz="1200" b="0" i="0" u="none" strike="noStrike" dirty="0" err="1">
                <a:solidFill>
                  <a:srgbClr val="000000"/>
                </a:solidFill>
                <a:effectLst/>
                <a:latin typeface="Arial" panose="020B0604020202020204" pitchFamily="34" charset="0"/>
              </a:rPr>
              <a:t>lazy</a:t>
            </a:r>
            <a:r>
              <a:rPr lang="pl-PL" sz="1200" b="0" i="0" u="none" strike="noStrike" dirty="0">
                <a:solidFill>
                  <a:srgbClr val="000000"/>
                </a:solidFill>
                <a:effectLst/>
                <a:latin typeface="Arial" panose="020B0604020202020204" pitchFamily="34" charset="0"/>
              </a:rPr>
              <a:t> </a:t>
            </a:r>
            <a:r>
              <a:rPr lang="pl-PL" sz="1200" b="0" i="0" u="none" strike="noStrike" dirty="0" err="1">
                <a:solidFill>
                  <a:srgbClr val="000000"/>
                </a:solidFill>
                <a:effectLst/>
                <a:latin typeface="Arial" panose="020B0604020202020204" pitchFamily="34" charset="0"/>
              </a:rPr>
              <a:t>loaduje</a:t>
            </a:r>
            <a:r>
              <a:rPr lang="pl-PL" sz="1200" b="0" i="0" u="none" strike="noStrike" dirty="0">
                <a:solidFill>
                  <a:srgbClr val="000000"/>
                </a:solidFill>
                <a:effectLst/>
                <a:latin typeface="Arial" panose="020B0604020202020204" pitchFamily="34" charset="0"/>
              </a:rPr>
              <a:t> komponent i go </a:t>
            </a:r>
            <a:r>
              <a:rPr lang="pl-PL" sz="1200" b="0" i="0" u="none" strike="noStrike" dirty="0" err="1">
                <a:solidFill>
                  <a:srgbClr val="000000"/>
                </a:solidFill>
                <a:effectLst/>
                <a:latin typeface="Arial" panose="020B0604020202020204" pitchFamily="34" charset="0"/>
              </a:rPr>
              <a:t>renderuje</a:t>
            </a:r>
            <a:endParaRPr lang="pl-PL"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pl-PL" sz="1200" b="0" i="0" u="none" strike="noStrike" dirty="0">
                <a:solidFill>
                  <a:srgbClr val="188038"/>
                </a:solidFill>
                <a:effectLst/>
                <a:latin typeface="Roboto Mono" panose="00000009000000000000" pitchFamily="49" charset="0"/>
              </a:rPr>
              <a:t>on </a:t>
            </a:r>
            <a:r>
              <a:rPr lang="pl-PL" sz="1200" b="0" i="0" u="none" strike="noStrike" dirty="0" err="1">
                <a:solidFill>
                  <a:srgbClr val="188038"/>
                </a:solidFill>
                <a:effectLst/>
                <a:latin typeface="Roboto Mono" panose="00000009000000000000" pitchFamily="49" charset="0"/>
              </a:rPr>
              <a:t>interaction</a:t>
            </a:r>
            <a:r>
              <a:rPr lang="pl-PL" sz="1200" b="0" i="0" u="none" strike="noStrike" dirty="0">
                <a:solidFill>
                  <a:srgbClr val="000000"/>
                </a:solidFill>
                <a:effectLst/>
                <a:latin typeface="Arial" panose="020B0604020202020204" pitchFamily="34" charset="0"/>
              </a:rPr>
              <a:t> and </a:t>
            </a:r>
            <a:r>
              <a:rPr lang="pl-PL" sz="1200" b="0" i="0" u="none" strike="noStrike" dirty="0">
                <a:solidFill>
                  <a:srgbClr val="188038"/>
                </a:solidFill>
                <a:effectLst/>
                <a:latin typeface="Roboto Mono" panose="00000009000000000000" pitchFamily="49" charset="0"/>
              </a:rPr>
              <a:t>on </a:t>
            </a:r>
            <a:r>
              <a:rPr lang="pl-PL" sz="1200" b="0" i="0" u="none" strike="noStrike" dirty="0" err="1">
                <a:solidFill>
                  <a:srgbClr val="188038"/>
                </a:solidFill>
                <a:effectLst/>
                <a:latin typeface="Roboto Mono" panose="00000009000000000000" pitchFamily="49" charset="0"/>
              </a:rPr>
              <a:t>interaction</a:t>
            </a:r>
            <a:r>
              <a:rPr lang="pl-PL" sz="1200" b="0" i="0" u="none" strike="noStrike" dirty="0">
                <a:solidFill>
                  <a:srgbClr val="188038"/>
                </a:solidFill>
                <a:effectLst/>
                <a:latin typeface="Roboto Mono" panose="00000009000000000000" pitchFamily="49" charset="0"/>
              </a:rPr>
              <a:t>(&lt;ref&gt;)</a:t>
            </a:r>
            <a:r>
              <a:rPr lang="pl-PL" sz="1200" b="0" i="0" u="none" strike="noStrike" dirty="0">
                <a:solidFill>
                  <a:srgbClr val="000000"/>
                </a:solidFill>
                <a:effectLst/>
                <a:latin typeface="Arial" panose="020B0604020202020204" pitchFamily="34" charset="0"/>
              </a:rPr>
              <a:t> — włącza ładowanie, gdy użytkownik wejdzie w interakcje z elementem</a:t>
            </a:r>
          </a:p>
          <a:p>
            <a:pPr rtl="0" fontAlgn="base">
              <a:spcBef>
                <a:spcPts val="0"/>
              </a:spcBef>
              <a:spcAft>
                <a:spcPts val="1200"/>
              </a:spcAft>
              <a:buFont typeface="Arial" panose="020B0604020202020204" pitchFamily="34" charset="0"/>
              <a:buChar char="•"/>
            </a:pPr>
            <a:r>
              <a:rPr lang="pl-PL" sz="1200" b="0" i="0" u="none" strike="noStrike" dirty="0">
                <a:solidFill>
                  <a:srgbClr val="188038"/>
                </a:solidFill>
                <a:effectLst/>
                <a:latin typeface="Roboto Mono" panose="00000009000000000000" pitchFamily="49" charset="0"/>
              </a:rPr>
              <a:t>on </a:t>
            </a:r>
            <a:r>
              <a:rPr lang="pl-PL" sz="1200" b="0" i="0" u="none" strike="noStrike" dirty="0" err="1">
                <a:solidFill>
                  <a:srgbClr val="188038"/>
                </a:solidFill>
                <a:effectLst/>
                <a:latin typeface="Roboto Mono" panose="00000009000000000000" pitchFamily="49" charset="0"/>
              </a:rPr>
              <a:t>hover</a:t>
            </a:r>
            <a:r>
              <a:rPr lang="pl-PL" sz="1200" b="0" i="0" u="none" strike="noStrike" dirty="0">
                <a:solidFill>
                  <a:srgbClr val="000000"/>
                </a:solidFill>
                <a:effectLst/>
                <a:latin typeface="Arial" panose="020B0604020202020204" pitchFamily="34" charset="0"/>
              </a:rPr>
              <a:t> and </a:t>
            </a:r>
            <a:r>
              <a:rPr lang="pl-PL" sz="1200" b="0" i="0" u="none" strike="noStrike" dirty="0">
                <a:solidFill>
                  <a:srgbClr val="188038"/>
                </a:solidFill>
                <a:effectLst/>
                <a:latin typeface="Roboto Mono" panose="00000009000000000000" pitchFamily="49" charset="0"/>
              </a:rPr>
              <a:t>on </a:t>
            </a:r>
            <a:r>
              <a:rPr lang="pl-PL" sz="1200" b="0" i="0" u="none" strike="noStrike" dirty="0" err="1">
                <a:solidFill>
                  <a:srgbClr val="188038"/>
                </a:solidFill>
                <a:effectLst/>
                <a:latin typeface="Roboto Mono" panose="00000009000000000000" pitchFamily="49" charset="0"/>
              </a:rPr>
              <a:t>hover</a:t>
            </a:r>
            <a:r>
              <a:rPr lang="pl-PL" sz="1200" b="0" i="0" u="none" strike="noStrike" dirty="0">
                <a:solidFill>
                  <a:srgbClr val="188038"/>
                </a:solidFill>
                <a:effectLst/>
                <a:latin typeface="Roboto Mono" panose="00000009000000000000" pitchFamily="49" charset="0"/>
              </a:rPr>
              <a:t>(&lt;ref&gt;)</a:t>
            </a:r>
            <a:r>
              <a:rPr lang="pl-PL" sz="1200" b="0" i="0" u="none" strike="noStrike" dirty="0">
                <a:solidFill>
                  <a:srgbClr val="000000"/>
                </a:solidFill>
                <a:effectLst/>
                <a:latin typeface="Arial" panose="020B0604020202020204" pitchFamily="34" charset="0"/>
              </a:rPr>
              <a:t> — po najechaniu kursorem</a:t>
            </a:r>
          </a:p>
          <a:p>
            <a:r>
              <a:rPr lang="pl-PL" sz="1200" b="0" i="0" u="none" strike="noStrike" dirty="0" err="1">
                <a:solidFill>
                  <a:srgbClr val="188038"/>
                </a:solidFill>
                <a:effectLst/>
                <a:latin typeface="Roboto Mono" panose="00000009000000000000" pitchFamily="49" charset="0"/>
              </a:rPr>
              <a:t>when</a:t>
            </a:r>
            <a:r>
              <a:rPr lang="pl-PL" sz="1200" b="0" i="0" u="none" strike="noStrike" dirty="0">
                <a:solidFill>
                  <a:srgbClr val="188038"/>
                </a:solidFill>
                <a:effectLst/>
                <a:latin typeface="Roboto Mono" panose="00000009000000000000" pitchFamily="49" charset="0"/>
              </a:rPr>
              <a:t> &lt;</a:t>
            </a:r>
            <a:r>
              <a:rPr lang="pl-PL" sz="1200" b="0" i="0" u="none" strike="noStrike" dirty="0" err="1">
                <a:solidFill>
                  <a:srgbClr val="188038"/>
                </a:solidFill>
                <a:effectLst/>
                <a:latin typeface="Roboto Mono" panose="00000009000000000000" pitchFamily="49" charset="0"/>
              </a:rPr>
              <a:t>expr</a:t>
            </a:r>
            <a:r>
              <a:rPr lang="pl-PL" sz="1200" b="0" i="0" u="none" strike="noStrike" dirty="0">
                <a:solidFill>
                  <a:srgbClr val="188038"/>
                </a:solidFill>
                <a:effectLst/>
                <a:latin typeface="Roboto Mono" panose="00000009000000000000" pitchFamily="49" charset="0"/>
              </a:rPr>
              <a:t>&gt;</a:t>
            </a:r>
            <a:r>
              <a:rPr lang="pl-PL" sz="1200" b="0" i="0" u="none" strike="noStrike" dirty="0">
                <a:solidFill>
                  <a:srgbClr val="000000"/>
                </a:solidFill>
                <a:effectLst/>
                <a:latin typeface="Arial" panose="020B0604020202020204" pitchFamily="34" charset="0"/>
              </a:rPr>
              <a:t> — po </a:t>
            </a:r>
            <a:r>
              <a:rPr lang="pl-PL" sz="1200" b="0" i="0" u="none" strike="noStrike" dirty="0" err="1">
                <a:solidFill>
                  <a:srgbClr val="000000"/>
                </a:solidFill>
                <a:effectLst/>
                <a:latin typeface="Arial" panose="020B0604020202020204" pitchFamily="34" charset="0"/>
              </a:rPr>
              <a:t>customowym</a:t>
            </a:r>
            <a:r>
              <a:rPr lang="pl-PL" sz="1200" b="0" i="0" u="none" strike="noStrike" dirty="0">
                <a:solidFill>
                  <a:srgbClr val="000000"/>
                </a:solidFill>
                <a:effectLst/>
                <a:latin typeface="Arial" panose="020B0604020202020204" pitchFamily="34" charset="0"/>
              </a:rPr>
              <a:t> wyrażeniu logicznym</a:t>
            </a:r>
            <a:endParaRPr lang="pl-PL" sz="1800" dirty="0">
              <a:effectLst/>
            </a:endParaRPr>
          </a:p>
        </p:txBody>
      </p:sp>
      <p:sp>
        <p:nvSpPr>
          <p:cNvPr id="4" name="Symbol zastępczy numeru slajdu 3"/>
          <p:cNvSpPr>
            <a:spLocks noGrp="1"/>
          </p:cNvSpPr>
          <p:nvPr>
            <p:ph type="sldNum" sz="quarter" idx="5"/>
          </p:nvPr>
        </p:nvSpPr>
        <p:spPr/>
        <p:txBody>
          <a:bodyPr/>
          <a:lstStyle/>
          <a:p>
            <a:fld id="{5400DE01-E619-5F45-BA80-CBC031CC44D6}" type="slidenum">
              <a:rPr lang="pl-PL" smtClean="0"/>
              <a:t>16</a:t>
            </a:fld>
            <a:endParaRPr lang="pl-PL"/>
          </a:p>
        </p:txBody>
      </p:sp>
    </p:spTree>
    <p:extLst>
      <p:ext uri="{BB962C8B-B14F-4D97-AF65-F5344CB8AC3E}">
        <p14:creationId xmlns:p14="http://schemas.microsoft.com/office/powerpoint/2010/main" val="3255681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0"/>
              </a:spcBef>
              <a:spcAft>
                <a:spcPts val="0"/>
              </a:spcAft>
            </a:pPr>
            <a:r>
              <a:rPr lang="pl-PL" sz="1200" b="0" i="0" u="none" strike="noStrike" dirty="0">
                <a:solidFill>
                  <a:srgbClr val="000000"/>
                </a:solidFill>
                <a:effectLst/>
                <a:latin typeface="Arial" panose="020B0604020202020204" pitchFamily="34" charset="0"/>
              </a:rPr>
              <a:t>Jak to wygląda w praktyce? </a:t>
            </a:r>
          </a:p>
          <a:p>
            <a:pPr rtl="0">
              <a:spcBef>
                <a:spcPts val="0"/>
              </a:spcBef>
              <a:spcAft>
                <a:spcPts val="0"/>
              </a:spcAft>
            </a:pPr>
            <a:r>
              <a:rPr lang="pl-PL" sz="1200" b="0" i="0" u="none" strike="noStrike" dirty="0">
                <a:solidFill>
                  <a:srgbClr val="000000"/>
                </a:solidFill>
                <a:effectLst/>
                <a:latin typeface="Arial" panose="020B0604020202020204" pitchFamily="34" charset="0"/>
              </a:rPr>
              <a:t>Jedna linia z komponentem oznaczona @defer i </a:t>
            </a:r>
            <a:r>
              <a:rPr lang="pl-PL" sz="1200" b="0" i="0" u="none" strike="noStrike" dirty="0" err="1">
                <a:solidFill>
                  <a:srgbClr val="000000"/>
                </a:solidFill>
                <a:effectLst/>
                <a:latin typeface="Arial" panose="020B0604020202020204" pitchFamily="34" charset="0"/>
              </a:rPr>
              <a:t>lazy-loading</a:t>
            </a:r>
            <a:r>
              <a:rPr lang="pl-PL" sz="1200" b="0" i="0" u="none" strike="noStrike" dirty="0">
                <a:solidFill>
                  <a:srgbClr val="000000"/>
                </a:solidFill>
                <a:effectLst/>
                <a:latin typeface="Arial" panose="020B0604020202020204" pitchFamily="34" charset="0"/>
              </a:rPr>
              <a:t> działa, magia ;D</a:t>
            </a:r>
          </a:p>
          <a:p>
            <a:pPr rtl="0">
              <a:spcBef>
                <a:spcPts val="0"/>
              </a:spcBef>
              <a:spcAft>
                <a:spcPts val="0"/>
              </a:spcAft>
            </a:pPr>
            <a:endParaRPr lang="pl-PL" sz="1200" b="0" i="0" u="none" strike="noStrike" dirty="0">
              <a:solidFill>
                <a:srgbClr val="000000"/>
              </a:solidFill>
              <a:effectLst/>
              <a:latin typeface="Arial" panose="020B0604020202020204" pitchFamily="34" charset="0"/>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@defer w tym przypadku, podczas kompilacji wyszukuje </a:t>
            </a:r>
            <a:r>
              <a:rPr lang="pl-PL" sz="1200" b="0" i="0" u="none" strike="noStrike" dirty="0" err="1">
                <a:solidFill>
                  <a:srgbClr val="000000"/>
                </a:solidFill>
                <a:effectLst/>
                <a:latin typeface="Arial" panose="020B0604020202020204" pitchFamily="34" charset="0"/>
              </a:rPr>
              <a:t>komponeny</a:t>
            </a:r>
            <a:r>
              <a:rPr lang="pl-PL" sz="1200" b="0" i="0" u="none" strike="noStrike" dirty="0">
                <a:solidFill>
                  <a:srgbClr val="000000"/>
                </a:solidFill>
                <a:effectLst/>
                <a:latin typeface="Arial" panose="020B0604020202020204" pitchFamily="34" charset="0"/>
              </a:rPr>
              <a:t>, dyrektywy czy </a:t>
            </a:r>
            <a:r>
              <a:rPr lang="pl-PL" sz="1200" b="0" i="0" u="none" strike="noStrike" dirty="0" err="1">
                <a:solidFill>
                  <a:srgbClr val="000000"/>
                </a:solidFill>
                <a:effectLst/>
                <a:latin typeface="Arial" panose="020B0604020202020204" pitchFamily="34" charset="0"/>
              </a:rPr>
              <a:t>pipe</a:t>
            </a:r>
            <a:r>
              <a:rPr lang="pl-PL" sz="1200" b="0" i="0" u="none" strike="noStrike" dirty="0">
                <a:solidFill>
                  <a:srgbClr val="000000"/>
                </a:solidFill>
                <a:effectLst/>
                <a:latin typeface="Arial" panose="020B0604020202020204" pitchFamily="34" charset="0"/>
              </a:rPr>
              <a:t> i generuje dynamiczne importy, zarządzając procesem ładowania i przełączania się pomiędzy stanami. </a:t>
            </a:r>
          </a:p>
          <a:p>
            <a:pPr rtl="0">
              <a:spcBef>
                <a:spcPts val="0"/>
              </a:spcBef>
              <a:spcAft>
                <a:spcPts val="0"/>
              </a:spcAft>
            </a:pPr>
            <a:endParaRPr lang="pl-PL" sz="1200" b="0" i="0" u="none" strike="noStrike" dirty="0">
              <a:solidFill>
                <a:srgbClr val="000000"/>
              </a:solidFill>
              <a:effectLst/>
              <a:latin typeface="Arial" panose="020B0604020202020204" pitchFamily="34" charset="0"/>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W powyższym przykładzie </a:t>
            </a:r>
            <a:r>
              <a:rPr lang="pl-PL" sz="1200" b="0" i="0" u="none" strike="noStrike" dirty="0" err="1">
                <a:solidFill>
                  <a:srgbClr val="000000"/>
                </a:solidFill>
                <a:effectLst/>
                <a:latin typeface="Arial" panose="020B0604020202020204" pitchFamily="34" charset="0"/>
              </a:rPr>
              <a:t>Angular</a:t>
            </a:r>
            <a:r>
              <a:rPr lang="pl-PL" sz="1200" b="0" i="0" u="none" strike="noStrike" dirty="0">
                <a:solidFill>
                  <a:srgbClr val="000000"/>
                </a:solidFill>
                <a:effectLst/>
                <a:latin typeface="Arial" panose="020B0604020202020204" pitchFamily="34" charset="0"/>
              </a:rPr>
              <a:t> najpierw </a:t>
            </a:r>
            <a:r>
              <a:rPr lang="pl-PL" sz="1200" b="0" i="0" u="none" strike="noStrike" dirty="0" err="1">
                <a:solidFill>
                  <a:srgbClr val="000000"/>
                </a:solidFill>
                <a:effectLst/>
                <a:latin typeface="Arial" panose="020B0604020202020204" pitchFamily="34" charset="0"/>
              </a:rPr>
              <a:t>renderuje</a:t>
            </a:r>
            <a:r>
              <a:rPr lang="pl-PL" sz="1200" b="0" i="0" u="none" strike="noStrike" dirty="0">
                <a:solidFill>
                  <a:srgbClr val="000000"/>
                </a:solidFill>
                <a:effectLst/>
                <a:latin typeface="Arial" panose="020B0604020202020204" pitchFamily="34" charset="0"/>
              </a:rPr>
              <a:t> zawartość @placeholdera. Gdy staje się on widoczny, rozpoczyna się ładowanie komponentu &lt;</a:t>
            </a:r>
            <a:r>
              <a:rPr lang="pl-PL" sz="1200" b="0" i="0" u="none" strike="noStrike" dirty="0" err="1">
                <a:solidFill>
                  <a:srgbClr val="000000"/>
                </a:solidFill>
                <a:effectLst/>
                <a:latin typeface="Arial" panose="020B0604020202020204" pitchFamily="34" charset="0"/>
              </a:rPr>
              <a:t>comment</a:t>
            </a:r>
            <a:r>
              <a:rPr lang="pl-PL" sz="1200" b="0" i="0" u="none" strike="noStrike" dirty="0">
                <a:solidFill>
                  <a:srgbClr val="000000"/>
                </a:solidFill>
                <a:effectLst/>
                <a:latin typeface="Arial" panose="020B0604020202020204" pitchFamily="34" charset="0"/>
              </a:rPr>
              <a:t>-list/&gt;. Po zakończeniu ładowania </a:t>
            </a:r>
            <a:r>
              <a:rPr lang="pl-PL" sz="1200" b="0" i="0" u="none" strike="noStrike" dirty="0" err="1">
                <a:solidFill>
                  <a:srgbClr val="000000"/>
                </a:solidFill>
                <a:effectLst/>
                <a:latin typeface="Arial" panose="020B0604020202020204" pitchFamily="34" charset="0"/>
              </a:rPr>
              <a:t>Angular</a:t>
            </a:r>
            <a:r>
              <a:rPr lang="pl-PL" sz="1200" b="0" i="0" u="none" strike="noStrike" dirty="0">
                <a:solidFill>
                  <a:srgbClr val="000000"/>
                </a:solidFill>
                <a:effectLst/>
                <a:latin typeface="Arial" panose="020B0604020202020204" pitchFamily="34" charset="0"/>
              </a:rPr>
              <a:t> usuwa zastępczy blok i </a:t>
            </a:r>
            <a:r>
              <a:rPr lang="pl-PL" sz="1200" b="0" i="0" u="none" strike="noStrike" dirty="0" err="1">
                <a:solidFill>
                  <a:srgbClr val="000000"/>
                </a:solidFill>
                <a:effectLst/>
                <a:latin typeface="Arial" panose="020B0604020202020204" pitchFamily="34" charset="0"/>
              </a:rPr>
              <a:t>renderuje</a:t>
            </a:r>
            <a:r>
              <a:rPr lang="pl-PL" sz="1200" b="0" i="0" u="none" strike="noStrike" dirty="0">
                <a:solidFill>
                  <a:srgbClr val="000000"/>
                </a:solidFill>
                <a:effectLst/>
                <a:latin typeface="Arial" panose="020B0604020202020204" pitchFamily="34" charset="0"/>
              </a:rPr>
              <a:t> komponent.</a:t>
            </a:r>
            <a:br>
              <a:rPr lang="pl-PL" sz="1200" b="0" i="0" u="none" strike="noStrike" dirty="0">
                <a:solidFill>
                  <a:srgbClr val="000000"/>
                </a:solidFill>
                <a:effectLst/>
                <a:latin typeface="Arial" panose="020B0604020202020204" pitchFamily="34" charset="0"/>
              </a:rPr>
            </a:br>
            <a:endParaRPr lang="pl-PL" sz="1800" dirty="0">
              <a:effectLst/>
            </a:endParaRPr>
          </a:p>
          <a:p>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17</a:t>
            </a:fld>
            <a:endParaRPr lang="pl-PL"/>
          </a:p>
        </p:txBody>
      </p:sp>
    </p:spTree>
    <p:extLst>
      <p:ext uri="{BB962C8B-B14F-4D97-AF65-F5344CB8AC3E}">
        <p14:creationId xmlns:p14="http://schemas.microsoft.com/office/powerpoint/2010/main" val="2517942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l-PL" sz="1000" b="0" i="0" u="none" strike="noStrike" dirty="0">
                <a:solidFill>
                  <a:srgbClr val="000000"/>
                </a:solidFill>
                <a:effectLst/>
                <a:latin typeface="Arial" panose="020B0604020202020204" pitchFamily="34" charset="0"/>
              </a:rPr>
              <a:t>Mamy również bloki na ładowanie, czy </a:t>
            </a:r>
            <a:r>
              <a:rPr lang="pl-PL" sz="1000" b="0" i="0" u="none" strike="noStrike" dirty="0" err="1">
                <a:solidFill>
                  <a:srgbClr val="000000"/>
                </a:solidFill>
                <a:effectLst/>
                <a:latin typeface="Arial" panose="020B0604020202020204" pitchFamily="34" charset="0"/>
              </a:rPr>
              <a:t>errory</a:t>
            </a:r>
            <a:br>
              <a:rPr lang="pl-PL" sz="1000" b="0" i="0" u="none" strike="noStrike" dirty="0">
                <a:solidFill>
                  <a:srgbClr val="000000"/>
                </a:solidFill>
                <a:effectLst/>
                <a:latin typeface="Arial" panose="020B0604020202020204" pitchFamily="34" charset="0"/>
              </a:rPr>
            </a:br>
            <a:br>
              <a:rPr lang="pl-PL" sz="10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Dotychczas mogliśmy dynamicznie importować kod modułu na żądanie, poprzez leniwe ładowanie modułów. Obecnie zespół </a:t>
            </a:r>
            <a:r>
              <a:rPr lang="pl-PL" sz="1200" b="0" i="0" u="none" strike="noStrike" dirty="0" err="1">
                <a:solidFill>
                  <a:srgbClr val="000000"/>
                </a:solidFill>
                <a:effectLst/>
                <a:latin typeface="Arial" panose="020B0604020202020204" pitchFamily="34" charset="0"/>
              </a:rPr>
              <a:t>Angulara</a:t>
            </a:r>
            <a:r>
              <a:rPr lang="pl-PL" sz="1200" b="0" i="0" u="none" strike="noStrike" dirty="0">
                <a:solidFill>
                  <a:srgbClr val="000000"/>
                </a:solidFill>
                <a:effectLst/>
                <a:latin typeface="Arial" panose="020B0604020202020204" pitchFamily="34" charset="0"/>
              </a:rPr>
              <a:t> poszedł o krok dalej. Poprzez importowanie fragmentu kodu on </a:t>
            </a:r>
            <a:r>
              <a:rPr lang="pl-PL" sz="1200" b="0" i="0" u="none" strike="noStrike" dirty="0" err="1">
                <a:solidFill>
                  <a:srgbClr val="000000"/>
                </a:solidFill>
                <a:effectLst/>
                <a:latin typeface="Arial" panose="020B0604020202020204" pitchFamily="34" charset="0"/>
              </a:rPr>
              <a:t>demand</a:t>
            </a:r>
            <a:r>
              <a:rPr lang="pl-PL" sz="1200" b="0" i="0" u="none" strike="noStrike" dirty="0">
                <a:solidFill>
                  <a:srgbClr val="000000"/>
                </a:solidFill>
                <a:effectLst/>
                <a:latin typeface="Arial" panose="020B0604020202020204" pitchFamily="34" charset="0"/>
              </a:rPr>
              <a:t>/ </a:t>
            </a:r>
            <a:r>
              <a:rPr lang="pl-PL" sz="1200" b="0" i="0" u="none" strike="noStrike" dirty="0" err="1">
                <a:solidFill>
                  <a:srgbClr val="000000"/>
                </a:solidFill>
                <a:effectLst/>
                <a:latin typeface="Arial" panose="020B0604020202020204" pitchFamily="34" charset="0"/>
              </a:rPr>
              <a:t>idlei</a:t>
            </a:r>
            <a:r>
              <a:rPr lang="pl-PL" sz="1200" b="0" i="0" u="none" strike="noStrike" dirty="0">
                <a:solidFill>
                  <a:srgbClr val="000000"/>
                </a:solidFill>
                <a:effectLst/>
                <a:latin typeface="Arial" panose="020B0604020202020204" pitchFamily="34" charset="0"/>
              </a:rPr>
              <a:t> / </a:t>
            </a:r>
            <a:r>
              <a:rPr lang="pl-PL" sz="1200" b="0" i="0" u="none" strike="noStrike" dirty="0" err="1">
                <a:solidFill>
                  <a:srgbClr val="000000"/>
                </a:solidFill>
                <a:effectLst/>
                <a:latin typeface="Arial" panose="020B0604020202020204" pitchFamily="34" charset="0"/>
              </a:rPr>
              <a:t>interaction</a:t>
            </a:r>
            <a:r>
              <a:rPr lang="pl-PL" sz="1200" b="0" i="0" u="none" strike="noStrike" dirty="0">
                <a:solidFill>
                  <a:srgbClr val="000000"/>
                </a:solidFill>
                <a:effectLst/>
                <a:latin typeface="Arial" panose="020B0604020202020204" pitchFamily="34" charset="0"/>
              </a:rPr>
              <a:t>, możemy poprawić doświadczenie użytkownika, przyspieszając ładowanie strony i komponentu.</a:t>
            </a:r>
            <a:endParaRPr lang="pl-PL" sz="1800" dirty="0">
              <a:effectLst/>
            </a:endParaRPr>
          </a:p>
        </p:txBody>
      </p:sp>
      <p:sp>
        <p:nvSpPr>
          <p:cNvPr id="4" name="Symbol zastępczy numeru slajdu 3"/>
          <p:cNvSpPr>
            <a:spLocks noGrp="1"/>
          </p:cNvSpPr>
          <p:nvPr>
            <p:ph type="sldNum" sz="quarter" idx="5"/>
          </p:nvPr>
        </p:nvSpPr>
        <p:spPr/>
        <p:txBody>
          <a:bodyPr/>
          <a:lstStyle/>
          <a:p>
            <a:fld id="{5400DE01-E619-5F45-BA80-CBC031CC44D6}" type="slidenum">
              <a:rPr lang="pl-PL" smtClean="0"/>
              <a:t>18</a:t>
            </a:fld>
            <a:endParaRPr lang="pl-PL"/>
          </a:p>
        </p:txBody>
      </p:sp>
    </p:spTree>
    <p:extLst>
      <p:ext uri="{BB962C8B-B14F-4D97-AF65-F5344CB8AC3E}">
        <p14:creationId xmlns:p14="http://schemas.microsoft.com/office/powerpoint/2010/main" val="2342174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0"/>
              </a:spcBef>
              <a:spcAft>
                <a:spcPts val="1200"/>
              </a:spcAft>
            </a:pPr>
            <a:r>
              <a:rPr lang="pl-PL" sz="1800" b="0" i="0" u="none" strike="noStrike" dirty="0">
                <a:solidFill>
                  <a:srgbClr val="000000"/>
                </a:solidFill>
                <a:effectLst/>
                <a:latin typeface="Arial" panose="020B0604020202020204" pitchFamily="34" charset="0"/>
              </a:rPr>
              <a:t>.Składnia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działa podobnie do głównych warunków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i akceptuje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i/lub on, aby zadeklarować </a:t>
            </a:r>
            <a:r>
              <a:rPr lang="pl-PL" sz="1800" b="0" i="0" u="none" strike="noStrike" dirty="0" err="1">
                <a:solidFill>
                  <a:srgbClr val="000000"/>
                </a:solidFill>
                <a:effectLst/>
                <a:latin typeface="Arial" panose="020B0604020202020204" pitchFamily="34" charset="0"/>
              </a:rPr>
              <a:t>trigger</a:t>
            </a:r>
            <a:r>
              <a:rPr lang="pl-PL" sz="1800" b="0"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W tym przypadku,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 on powiązane z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kontrolują, kiedy </a:t>
            </a:r>
            <a:r>
              <a:rPr lang="pl-PL" sz="1800" b="0" i="0" u="none" strike="noStrike" dirty="0" err="1">
                <a:solidFill>
                  <a:srgbClr val="000000"/>
                </a:solidFill>
                <a:effectLst/>
                <a:latin typeface="Arial" panose="020B0604020202020204" pitchFamily="34" charset="0"/>
              </a:rPr>
              <a:t>renderować</a:t>
            </a:r>
            <a:r>
              <a:rPr lang="pl-PL" sz="1800" b="0" i="0" u="none" strike="noStrike" dirty="0">
                <a:solidFill>
                  <a:srgbClr val="000000"/>
                </a:solidFill>
                <a:effectLst/>
                <a:latin typeface="Arial" panose="020B0604020202020204" pitchFamily="34" charset="0"/>
              </a:rPr>
              <a:t>, a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on kontrolują, kiedy pobierać zasoby. </a:t>
            </a:r>
          </a:p>
          <a:p>
            <a:pPr rtl="0">
              <a:spcBef>
                <a:spcPts val="0"/>
              </a:spcBef>
              <a:spcAft>
                <a:spcPts val="1200"/>
              </a:spcAft>
            </a:pPr>
            <a:r>
              <a:rPr lang="pl-PL" sz="1800" b="0" i="0" u="none" strike="noStrike" dirty="0">
                <a:solidFill>
                  <a:srgbClr val="000000"/>
                </a:solidFill>
                <a:effectLst/>
                <a:latin typeface="Arial" panose="020B0604020202020204" pitchFamily="34" charset="0"/>
              </a:rPr>
              <a:t>Pozwala to na bardziej zaawansowane zachowania, takie jak rozpoczęcie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zasobów przed tym, jak użytkownik faktycznie zobaczył lub wchodził w interakcję z blokiem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ale może to zrobić on </a:t>
            </a:r>
            <a:r>
              <a:rPr lang="pl-PL" sz="1800" b="0" i="0" u="none" strike="noStrike" dirty="0" err="1">
                <a:solidFill>
                  <a:srgbClr val="000000"/>
                </a:solidFill>
                <a:effectLst/>
                <a:latin typeface="Arial" panose="020B0604020202020204" pitchFamily="34" charset="0"/>
              </a:rPr>
              <a:t>idle</a:t>
            </a:r>
            <a:r>
              <a:rPr lang="pl-PL" sz="1800" b="0" i="0" u="none" strike="noStrike" dirty="0">
                <a:solidFill>
                  <a:srgbClr val="000000"/>
                </a:solidFill>
                <a:effectLst/>
                <a:latin typeface="Arial" panose="020B0604020202020204" pitchFamily="34" charset="0"/>
              </a:rPr>
              <a:t>, co pozwala na szybsze dostępność zasobów.</a:t>
            </a:r>
            <a:endParaRPr lang="pl-PL" sz="2800" dirty="0">
              <a:effectLst/>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W przykładzie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zaczyna się, gdy przeglądarka staje się bezczynna, a zawartość bloku jest </a:t>
            </a:r>
            <a:r>
              <a:rPr lang="pl-PL" sz="1800" b="0" i="0" u="none" strike="noStrike" dirty="0" err="1">
                <a:solidFill>
                  <a:srgbClr val="000000"/>
                </a:solidFill>
                <a:effectLst/>
                <a:latin typeface="Arial" panose="020B0604020202020204" pitchFamily="34" charset="0"/>
              </a:rPr>
              <a:t>renderowana</a:t>
            </a:r>
            <a:r>
              <a:rPr lang="pl-PL" sz="1800" b="0" i="0" u="none" strike="noStrike" dirty="0">
                <a:solidFill>
                  <a:srgbClr val="000000"/>
                </a:solidFill>
                <a:effectLst/>
                <a:latin typeface="Arial" panose="020B0604020202020204" pitchFamily="34" charset="0"/>
              </a:rPr>
              <a:t> po interakcji.</a:t>
            </a:r>
            <a:endParaRPr lang="pl-PL" sz="2800" dirty="0">
              <a:effectLst/>
            </a:endParaRPr>
          </a:p>
        </p:txBody>
      </p:sp>
      <p:sp>
        <p:nvSpPr>
          <p:cNvPr id="4" name="Symbol zastępczy numeru slajdu 3"/>
          <p:cNvSpPr>
            <a:spLocks noGrp="1"/>
          </p:cNvSpPr>
          <p:nvPr>
            <p:ph type="sldNum" sz="quarter" idx="5"/>
          </p:nvPr>
        </p:nvSpPr>
        <p:spPr/>
        <p:txBody>
          <a:bodyPr/>
          <a:lstStyle/>
          <a:p>
            <a:fld id="{5400DE01-E619-5F45-BA80-CBC031CC44D6}" type="slidenum">
              <a:rPr lang="pl-PL" smtClean="0"/>
              <a:t>19</a:t>
            </a:fld>
            <a:endParaRPr lang="pl-PL"/>
          </a:p>
        </p:txBody>
      </p:sp>
    </p:spTree>
    <p:extLst>
      <p:ext uri="{BB962C8B-B14F-4D97-AF65-F5344CB8AC3E}">
        <p14:creationId xmlns:p14="http://schemas.microsoft.com/office/powerpoint/2010/main" val="1384321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5400DE01-E619-5F45-BA80-CBC031CC44D6}" type="slidenum">
              <a:rPr lang="pl-PL" smtClean="0"/>
              <a:t>20</a:t>
            </a:fld>
            <a:endParaRPr lang="pl-PL"/>
          </a:p>
        </p:txBody>
      </p:sp>
    </p:spTree>
    <p:extLst>
      <p:ext uri="{BB962C8B-B14F-4D97-AF65-F5344CB8AC3E}">
        <p14:creationId xmlns:p14="http://schemas.microsoft.com/office/powerpoint/2010/main" val="4217978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b="0" i="0" u="none" strike="noStrike" dirty="0">
                <a:solidFill>
                  <a:srgbClr val="000000"/>
                </a:solidFill>
                <a:effectLst/>
                <a:latin typeface="Arial" panose="020B0604020202020204" pitchFamily="34" charset="0"/>
              </a:rPr>
              <a:t>Może mało techniczną rzeczą, ale wartą uwagi jest zmiana </a:t>
            </a:r>
            <a:r>
              <a:rPr lang="pl-PL" sz="1200" b="0" i="0" u="none" strike="noStrike" dirty="0" err="1">
                <a:solidFill>
                  <a:srgbClr val="000000"/>
                </a:solidFill>
                <a:effectLst/>
                <a:latin typeface="Arial" panose="020B0604020202020204" pitchFamily="34" charset="0"/>
              </a:rPr>
              <a:t>brandingu</a:t>
            </a:r>
            <a:r>
              <a:rPr lang="pl-PL" sz="1200" b="0" i="0" u="none" strike="noStrike" dirty="0">
                <a:solidFill>
                  <a:srgbClr val="000000"/>
                </a:solidFill>
                <a:effectLst/>
                <a:latin typeface="Arial" panose="020B0604020202020204" pitchFamily="34" charset="0"/>
              </a:rPr>
              <a:t> ;)</a:t>
            </a:r>
            <a:endParaRPr lang="pl-PL" dirty="0"/>
          </a:p>
          <a:p>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21</a:t>
            </a:fld>
            <a:endParaRPr lang="pl-PL"/>
          </a:p>
        </p:txBody>
      </p:sp>
    </p:spTree>
    <p:extLst>
      <p:ext uri="{BB962C8B-B14F-4D97-AF65-F5344CB8AC3E}">
        <p14:creationId xmlns:p14="http://schemas.microsoft.com/office/powerpoint/2010/main" val="460831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4</a:t>
            </a:fld>
            <a:endParaRPr lang="pl-PL"/>
          </a:p>
        </p:txBody>
      </p:sp>
    </p:spTree>
    <p:extLst>
      <p:ext uri="{BB962C8B-B14F-4D97-AF65-F5344CB8AC3E}">
        <p14:creationId xmlns:p14="http://schemas.microsoft.com/office/powerpoint/2010/main" val="1310989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lvl="0" indent="0" algn="l" rtl="0">
              <a:spcBef>
                <a:spcPts val="0"/>
              </a:spcBef>
              <a:spcAft>
                <a:spcPts val="0"/>
              </a:spcAft>
              <a:buNone/>
            </a:pPr>
            <a:r>
              <a:rPr lang="pl-PL" sz="1200" b="0" i="0" u="none" strike="noStrike" dirty="0">
                <a:solidFill>
                  <a:srgbClr val="000000"/>
                </a:solidFill>
                <a:effectLst/>
                <a:latin typeface="Arial" panose="020B0604020202020204" pitchFamily="34" charset="0"/>
              </a:rPr>
              <a:t>Nie tylko </a:t>
            </a:r>
            <a:r>
              <a:rPr lang="pl-PL" sz="1200" b="0" i="0" u="none" strike="noStrike" dirty="0" err="1">
                <a:solidFill>
                  <a:srgbClr val="000000"/>
                </a:solidFill>
                <a:effectLst/>
                <a:latin typeface="Arial" panose="020B0604020202020204" pitchFamily="34" charset="0"/>
              </a:rPr>
              <a:t>brand</a:t>
            </a:r>
            <a:r>
              <a:rPr lang="pl-PL" sz="1200" b="0" i="0" u="none" strike="noStrike" dirty="0">
                <a:solidFill>
                  <a:srgbClr val="000000"/>
                </a:solidFill>
                <a:effectLst/>
                <a:latin typeface="Arial" panose="020B0604020202020204" pitchFamily="34" charset="0"/>
              </a:rPr>
              <a:t> jest odświeżony, ale także dokumentacja </a:t>
            </a:r>
            <a:r>
              <a:rPr lang="pl-PL" sz="1200" b="0" i="0" u="sng" strike="noStrike" dirty="0" err="1">
                <a:solidFill>
                  <a:srgbClr val="0097A7"/>
                </a:solidFill>
                <a:effectLst/>
                <a:latin typeface="Arial" panose="020B0604020202020204" pitchFamily="34" charset="0"/>
                <a:hlinkClick r:id="rId3"/>
              </a:rPr>
              <a:t>angular.dev</a:t>
            </a:r>
            <a:r>
              <a:rPr lang="pl-PL" sz="1200" b="0" i="0" u="none" strike="noStrike" dirty="0">
                <a:solidFill>
                  <a:srgbClr val="000000"/>
                </a:solidFill>
                <a:effectLst/>
                <a:latin typeface="Arial" panose="020B0604020202020204" pitchFamily="34" charset="0"/>
              </a:rPr>
              <a:t>. </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Można zauważyć nową strukturę, </a:t>
            </a:r>
            <a:r>
              <a:rPr lang="pl-PL" sz="1200" b="0" i="0" u="none" strike="noStrike" dirty="0" err="1">
                <a:solidFill>
                  <a:srgbClr val="000000"/>
                </a:solidFill>
                <a:effectLst/>
                <a:latin typeface="Arial" panose="020B0604020202020204" pitchFamily="34" charset="0"/>
              </a:rPr>
              <a:t>tutoriale</a:t>
            </a:r>
            <a:r>
              <a:rPr lang="pl-PL" sz="1200" b="0" i="0" u="none" strike="noStrike" dirty="0">
                <a:solidFill>
                  <a:srgbClr val="000000"/>
                </a:solidFill>
                <a:effectLst/>
                <a:latin typeface="Arial" panose="020B0604020202020204" pitchFamily="34" charset="0"/>
              </a:rPr>
              <a:t> i </a:t>
            </a:r>
            <a:r>
              <a:rPr lang="pl-PL" sz="1200" b="0" i="0" u="none" strike="noStrike" dirty="0" err="1">
                <a:solidFill>
                  <a:srgbClr val="000000"/>
                </a:solidFill>
                <a:effectLst/>
                <a:latin typeface="Arial" panose="020B0604020202020204" pitchFamily="34" charset="0"/>
              </a:rPr>
              <a:t>playbox</a:t>
            </a:r>
            <a:r>
              <a:rPr lang="pl-PL" sz="1200" b="0" i="0" u="none" strike="noStrike" dirty="0">
                <a:solidFill>
                  <a:srgbClr val="000000"/>
                </a:solidFill>
                <a:effectLst/>
                <a:latin typeface="Arial" panose="020B0604020202020204" pitchFamily="34" charset="0"/>
              </a:rPr>
              <a:t>. Niby w kontekście samego </a:t>
            </a:r>
            <a:r>
              <a:rPr lang="pl-PL" sz="1200" b="0" i="0" u="none" strike="noStrike" dirty="0" err="1">
                <a:solidFill>
                  <a:srgbClr val="000000"/>
                </a:solidFill>
                <a:effectLst/>
                <a:latin typeface="Arial" panose="020B0604020202020204" pitchFamily="34" charset="0"/>
              </a:rPr>
              <a:t>frameworka</a:t>
            </a:r>
            <a:r>
              <a:rPr lang="pl-PL" sz="1200" b="0" i="0" u="none" strike="noStrike" dirty="0">
                <a:solidFill>
                  <a:srgbClr val="000000"/>
                </a:solidFill>
                <a:effectLst/>
                <a:latin typeface="Arial" panose="020B0604020202020204" pitchFamily="34" charset="0"/>
              </a:rPr>
              <a:t> to dodatek, ale według mnie dobrze świadczy o zespole </a:t>
            </a:r>
            <a:r>
              <a:rPr lang="pl-PL" sz="1200" b="0" i="0" u="none" strike="noStrike" dirty="0" err="1">
                <a:solidFill>
                  <a:srgbClr val="000000"/>
                </a:solidFill>
                <a:effectLst/>
                <a:latin typeface="Arial" panose="020B0604020202020204" pitchFamily="34" charset="0"/>
              </a:rPr>
              <a:t>angulara</a:t>
            </a:r>
            <a:r>
              <a:rPr lang="pl-PL" sz="1200" b="0" i="0" u="none" strike="noStrike" dirty="0">
                <a:solidFill>
                  <a:srgbClr val="000000"/>
                </a:solidFill>
                <a:effectLst/>
                <a:latin typeface="Arial" panose="020B0604020202020204" pitchFamily="34" charset="0"/>
              </a:rPr>
              <a:t> ;)</a:t>
            </a:r>
            <a:br>
              <a:rPr lang="pl-PL" sz="1200" b="0" i="0" u="none" strike="noStrike" dirty="0">
                <a:solidFill>
                  <a:srgbClr val="000000"/>
                </a:solidFill>
                <a:effectLst/>
                <a:latin typeface="Arial" panose="020B0604020202020204" pitchFamily="34" charset="0"/>
              </a:rPr>
            </a:b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jak coś nie działa to można atakować Pawła, czemu nie działa :D</a:t>
            </a:r>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22</a:t>
            </a:fld>
            <a:endParaRPr lang="pl-PL"/>
          </a:p>
        </p:txBody>
      </p:sp>
    </p:spTree>
    <p:extLst>
      <p:ext uri="{BB962C8B-B14F-4D97-AF65-F5344CB8AC3E}">
        <p14:creationId xmlns:p14="http://schemas.microsoft.com/office/powerpoint/2010/main" val="586394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lvl="0" indent="0" algn="l" rtl="0">
              <a:spcBef>
                <a:spcPts val="0"/>
              </a:spcBef>
              <a:spcAft>
                <a:spcPts val="0"/>
              </a:spcAft>
              <a:buNone/>
            </a:pPr>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23</a:t>
            </a:fld>
            <a:endParaRPr lang="pl-PL"/>
          </a:p>
        </p:txBody>
      </p:sp>
    </p:spTree>
    <p:extLst>
      <p:ext uri="{BB962C8B-B14F-4D97-AF65-F5344CB8AC3E}">
        <p14:creationId xmlns:p14="http://schemas.microsoft.com/office/powerpoint/2010/main" val="2639289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2000"/>
              </a:spcBef>
              <a:spcAft>
                <a:spcPts val="600"/>
              </a:spcAft>
            </a:pPr>
            <a:r>
              <a:rPr lang="en-US" sz="1200" b="0" i="0" u="none" strike="noStrike" dirty="0" err="1">
                <a:solidFill>
                  <a:srgbClr val="000000"/>
                </a:solidFill>
                <a:effectLst/>
                <a:latin typeface="Arial" panose="020B0604020202020204" pitchFamily="34" charset="0"/>
              </a:rPr>
              <a:t>esbuild</a:t>
            </a:r>
            <a:r>
              <a:rPr lang="en-US" sz="1200" b="0" i="0" u="none" strike="noStrike" dirty="0">
                <a:solidFill>
                  <a:srgbClr val="000000"/>
                </a:solidFill>
                <a:effectLst/>
                <a:latin typeface="Arial" panose="020B0604020202020204" pitchFamily="34" charset="0"/>
              </a:rPr>
              <a:t> and </a:t>
            </a:r>
            <a:r>
              <a:rPr lang="en-US" sz="1200" b="0" i="0" u="none" strike="noStrike" dirty="0" err="1">
                <a:solidFill>
                  <a:srgbClr val="000000"/>
                </a:solidFill>
                <a:effectLst/>
                <a:latin typeface="Arial" panose="020B0604020202020204" pitchFamily="34" charset="0"/>
              </a:rPr>
              <a:t>vite</a:t>
            </a:r>
            <a:endParaRPr lang="en-US" sz="1800" b="1" dirty="0">
              <a:effectLst/>
            </a:endParaRPr>
          </a:p>
          <a:p>
            <a:pPr rtl="0">
              <a:spcBef>
                <a:spcPts val="0"/>
              </a:spcBef>
              <a:spcAft>
                <a:spcPts val="0"/>
              </a:spcAft>
            </a:pPr>
            <a:r>
              <a:rPr lang="en-US" sz="1200" b="0" i="0" u="none" strike="noStrike" dirty="0">
                <a:solidFill>
                  <a:srgbClr val="000000"/>
                </a:solidFill>
                <a:effectLst/>
                <a:latin typeface="Arial" panose="020B0604020202020204" pitchFamily="34" charset="0"/>
              </a:rPr>
              <a:t>enabled by default </a:t>
            </a:r>
            <a:endParaRPr lang="en-US" sz="1800" dirty="0">
              <a:effectLst/>
            </a:endParaRPr>
          </a:p>
          <a:p>
            <a:pPr rtl="0">
              <a:spcBef>
                <a:spcPts val="0"/>
              </a:spcBef>
              <a:spcAft>
                <a:spcPts val="0"/>
              </a:spcAft>
            </a:pPr>
            <a:br>
              <a:rPr lang="en-US" sz="1800" dirty="0"/>
            </a:br>
            <a:r>
              <a:rPr lang="en-US" sz="1200" b="0" i="0" u="none" strike="noStrike" dirty="0">
                <a:solidFill>
                  <a:srgbClr val="000000"/>
                </a:solidFill>
                <a:effectLst/>
                <a:latin typeface="Arial" panose="020B0604020202020204" pitchFamily="34" charset="0"/>
              </a:rPr>
              <a:t>since v16</a:t>
            </a:r>
            <a:endParaRPr lang="en-US" sz="1800" dirty="0">
              <a:effectLst/>
            </a:endParaRPr>
          </a:p>
          <a:p>
            <a:pPr rtl="0">
              <a:spcBef>
                <a:spcPts val="0"/>
              </a:spcBef>
              <a:spcAft>
                <a:spcPts val="0"/>
              </a:spcAft>
            </a:pPr>
            <a:r>
              <a:rPr lang="en-US" sz="1200" b="1" i="0" u="none" strike="noStrike" dirty="0">
                <a:solidFill>
                  <a:srgbClr val="000000"/>
                </a:solidFill>
                <a:effectLst/>
                <a:latin typeface="Arial" panose="020B0604020202020204" pitchFamily="34" charset="0"/>
              </a:rPr>
              <a:t>reported 67% build time improvement</a:t>
            </a:r>
            <a:r>
              <a:rPr lang="en-US" sz="1200" b="0" i="0" u="none" strike="noStrike" dirty="0">
                <a:solidFill>
                  <a:srgbClr val="000000"/>
                </a:solidFill>
                <a:effectLst/>
                <a:latin typeface="Arial" panose="020B0604020202020204" pitchFamily="34" charset="0"/>
              </a:rPr>
              <a:t> in some of their apps</a:t>
            </a:r>
            <a:br>
              <a:rPr lang="pl-PL" sz="1200" b="0" i="0" u="none" strike="noStrike" dirty="0">
                <a:solidFill>
                  <a:srgbClr val="000000"/>
                </a:solidFill>
                <a:effectLst/>
                <a:latin typeface="Arial" panose="020B0604020202020204" pitchFamily="34" charset="0"/>
              </a:rPr>
            </a:br>
            <a:br>
              <a:rPr lang="pl-PL" sz="1200" b="0" i="0" u="none" strike="noStrike" dirty="0">
                <a:solidFill>
                  <a:srgbClr val="000000"/>
                </a:solidFill>
                <a:effectLst/>
                <a:latin typeface="Arial" panose="020B0604020202020204" pitchFamily="34" charset="0"/>
              </a:rPr>
            </a:br>
            <a:r>
              <a:rPr lang="pl-PL" sz="1200" b="0" i="0" u="none" strike="noStrike" dirty="0" err="1">
                <a:solidFill>
                  <a:srgbClr val="000000"/>
                </a:solidFill>
                <a:effectLst/>
                <a:latin typeface="Arial" panose="020B0604020202020204" pitchFamily="34" charset="0"/>
              </a:rPr>
              <a:t>build</a:t>
            </a:r>
            <a:r>
              <a:rPr lang="pl-PL" sz="1200" b="0" i="0" u="none" strike="noStrike" dirty="0">
                <a:solidFill>
                  <a:srgbClr val="000000"/>
                </a:solidFill>
                <a:effectLst/>
                <a:latin typeface="Arial" panose="020B0604020202020204" pitchFamily="34" charset="0"/>
              </a:rPr>
              <a:t> </a:t>
            </a:r>
            <a:r>
              <a:rPr lang="pl-PL" sz="1200" b="0" i="0" u="none" strike="noStrike" dirty="0" err="1">
                <a:solidFill>
                  <a:srgbClr val="000000"/>
                </a:solidFill>
                <a:effectLst/>
                <a:latin typeface="Arial" panose="020B0604020202020204" pitchFamily="34" charset="0"/>
              </a:rPr>
              <a:t>pipeline</a:t>
            </a:r>
            <a:r>
              <a:rPr lang="pl-PL" sz="1200" b="0" i="0" u="none" strike="noStrike" dirty="0">
                <a:solidFill>
                  <a:srgbClr val="000000"/>
                </a:solidFill>
                <a:effectLst/>
                <a:latin typeface="Arial" panose="020B0604020202020204" pitchFamily="34" charset="0"/>
              </a:rPr>
              <a:t> został zaktualizowany, gdy używamy </a:t>
            </a:r>
            <a:r>
              <a:rPr lang="pl-PL" sz="1200" b="0" i="0" u="none" strike="noStrike" dirty="0" err="1">
                <a:solidFill>
                  <a:srgbClr val="000000"/>
                </a:solidFill>
                <a:effectLst/>
                <a:latin typeface="Arial" panose="020B0604020202020204" pitchFamily="34" charset="0"/>
              </a:rPr>
              <a:t>hybrid</a:t>
            </a:r>
            <a:r>
              <a:rPr lang="pl-PL" sz="1200" b="0" i="0" u="none" strike="noStrike" dirty="0">
                <a:solidFill>
                  <a:srgbClr val="000000"/>
                </a:solidFill>
                <a:effectLst/>
                <a:latin typeface="Arial" panose="020B0604020202020204" pitchFamily="34" charset="0"/>
              </a:rPr>
              <a:t> renderingu. </a:t>
            </a:r>
            <a:r>
              <a:rPr lang="pl-PL" sz="1200" b="1" i="0" u="none" strike="noStrike" dirty="0">
                <a:solidFill>
                  <a:srgbClr val="000000"/>
                </a:solidFill>
                <a:effectLst/>
                <a:latin typeface="Arial" panose="020B0604020202020204" pitchFamily="34" charset="0"/>
              </a:rPr>
              <a:t>Dzięki SSR i SSG możesz zaobserwować nawet do 87% poprawy szybkości w przypadku polecenia </a:t>
            </a:r>
            <a:r>
              <a:rPr lang="pl-PL" sz="1200" b="1" i="0" u="none" strike="noStrike" dirty="0" err="1">
                <a:solidFill>
                  <a:srgbClr val="000000"/>
                </a:solidFill>
                <a:effectLst/>
                <a:latin typeface="Arial" panose="020B0604020202020204" pitchFamily="34" charset="0"/>
              </a:rPr>
              <a:t>ng</a:t>
            </a:r>
            <a:r>
              <a:rPr lang="pl-PL" sz="1200" b="1" i="0" u="none" strike="noStrike" dirty="0">
                <a:solidFill>
                  <a:srgbClr val="000000"/>
                </a:solidFill>
                <a:effectLst/>
                <a:latin typeface="Arial" panose="020B0604020202020204" pitchFamily="34" charset="0"/>
              </a:rPr>
              <a:t> </a:t>
            </a:r>
            <a:r>
              <a:rPr lang="pl-PL" sz="1200" b="1" i="0" u="none" strike="noStrike" dirty="0" err="1">
                <a:solidFill>
                  <a:srgbClr val="000000"/>
                </a:solidFill>
                <a:effectLst/>
                <a:latin typeface="Arial" panose="020B0604020202020204" pitchFamily="34" charset="0"/>
              </a:rPr>
              <a:t>build</a:t>
            </a:r>
            <a:r>
              <a:rPr lang="pl-PL" sz="1200" b="1" i="0" u="none" strike="noStrike" dirty="0">
                <a:solidFill>
                  <a:srgbClr val="000000"/>
                </a:solidFill>
                <a:effectLst/>
                <a:latin typeface="Arial" panose="020B0604020202020204" pitchFamily="34" charset="0"/>
              </a:rPr>
              <a:t> oraz 80% szybszej pętli edycji-odświeżania dla polecenia </a:t>
            </a:r>
            <a:r>
              <a:rPr lang="pl-PL" sz="1200" b="1" i="0" u="none" strike="noStrike" dirty="0" err="1">
                <a:solidFill>
                  <a:srgbClr val="000000"/>
                </a:solidFill>
                <a:effectLst/>
                <a:latin typeface="Arial" panose="020B0604020202020204" pitchFamily="34" charset="0"/>
              </a:rPr>
              <a:t>ng</a:t>
            </a:r>
            <a:r>
              <a:rPr lang="pl-PL" sz="1200" b="1" i="0" u="none" strike="noStrike" dirty="0">
                <a:solidFill>
                  <a:srgbClr val="000000"/>
                </a:solidFill>
                <a:effectLst/>
                <a:latin typeface="Arial" panose="020B0604020202020204" pitchFamily="34" charset="0"/>
              </a:rPr>
              <a:t> </a:t>
            </a:r>
            <a:r>
              <a:rPr lang="pl-PL" sz="1200" b="1" i="0" u="none" strike="noStrike" dirty="0" err="1">
                <a:solidFill>
                  <a:srgbClr val="000000"/>
                </a:solidFill>
                <a:effectLst/>
                <a:latin typeface="Arial" panose="020B0604020202020204" pitchFamily="34" charset="0"/>
              </a:rPr>
              <a:t>serve</a:t>
            </a:r>
            <a:r>
              <a:rPr lang="pl-PL" sz="1200" b="1" i="0" u="none" strike="noStrike" dirty="0">
                <a:solidFill>
                  <a:srgbClr val="000000"/>
                </a:solidFill>
                <a:effectLst/>
                <a:latin typeface="Arial" panose="020B0604020202020204" pitchFamily="34" charset="0"/>
              </a:rPr>
              <a:t>.</a:t>
            </a:r>
            <a:br>
              <a:rPr lang="pl-PL" sz="1200" b="0" i="0" u="none" strike="noStrike" dirty="0">
                <a:solidFill>
                  <a:srgbClr val="000000"/>
                </a:solidFill>
                <a:effectLst/>
                <a:latin typeface="Arial" panose="020B0604020202020204" pitchFamily="34" charset="0"/>
              </a:rPr>
            </a:br>
            <a:endParaRPr lang="en-US" sz="1800" dirty="0">
              <a:effectLst/>
            </a:endParaRPr>
          </a:p>
          <a:p>
            <a:pPr marL="0" lvl="0" indent="0" algn="l" rtl="0">
              <a:spcBef>
                <a:spcPts val="0"/>
              </a:spcBef>
              <a:spcAft>
                <a:spcPts val="0"/>
              </a:spcAft>
              <a:buNone/>
            </a:pPr>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24</a:t>
            </a:fld>
            <a:endParaRPr lang="pl-PL"/>
          </a:p>
        </p:txBody>
      </p:sp>
    </p:spTree>
    <p:extLst>
      <p:ext uri="{BB962C8B-B14F-4D97-AF65-F5344CB8AC3E}">
        <p14:creationId xmlns:p14="http://schemas.microsoft.com/office/powerpoint/2010/main" val="1655481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2000"/>
              </a:spcBef>
              <a:spcAft>
                <a:spcPts val="600"/>
              </a:spcAft>
            </a:pPr>
            <a:r>
              <a:rPr lang="en-US" sz="1200" b="0" i="0" u="none" strike="noStrike" dirty="0" err="1">
                <a:solidFill>
                  <a:srgbClr val="000000"/>
                </a:solidFill>
                <a:effectLst/>
                <a:latin typeface="Arial" panose="020B0604020202020204" pitchFamily="34" charset="0"/>
              </a:rPr>
              <a:t>esbuild</a:t>
            </a:r>
            <a:r>
              <a:rPr lang="en-US" sz="1200" b="0" i="0" u="none" strike="noStrike" dirty="0">
                <a:solidFill>
                  <a:srgbClr val="000000"/>
                </a:solidFill>
                <a:effectLst/>
                <a:latin typeface="Arial" panose="020B0604020202020204" pitchFamily="34" charset="0"/>
              </a:rPr>
              <a:t> and </a:t>
            </a:r>
            <a:r>
              <a:rPr lang="en-US" sz="1200" b="0" i="0" u="none" strike="noStrike" dirty="0" err="1">
                <a:solidFill>
                  <a:srgbClr val="000000"/>
                </a:solidFill>
                <a:effectLst/>
                <a:latin typeface="Arial" panose="020B0604020202020204" pitchFamily="34" charset="0"/>
              </a:rPr>
              <a:t>vite</a:t>
            </a:r>
            <a:endParaRPr lang="en-US" sz="1800" b="1" dirty="0">
              <a:effectLst/>
            </a:endParaRPr>
          </a:p>
          <a:p>
            <a:pPr rtl="0">
              <a:spcBef>
                <a:spcPts val="0"/>
              </a:spcBef>
              <a:spcAft>
                <a:spcPts val="0"/>
              </a:spcAft>
            </a:pPr>
            <a:r>
              <a:rPr lang="en-US" sz="1200" b="0" i="0" u="none" strike="noStrike" dirty="0">
                <a:solidFill>
                  <a:srgbClr val="000000"/>
                </a:solidFill>
                <a:effectLst/>
                <a:latin typeface="Arial" panose="020B0604020202020204" pitchFamily="34" charset="0"/>
              </a:rPr>
              <a:t>enabled by default </a:t>
            </a:r>
            <a:endParaRPr lang="en-US" sz="1800" dirty="0">
              <a:effectLst/>
            </a:endParaRPr>
          </a:p>
          <a:p>
            <a:pPr rtl="0">
              <a:spcBef>
                <a:spcPts val="0"/>
              </a:spcBef>
              <a:spcAft>
                <a:spcPts val="0"/>
              </a:spcAft>
            </a:pPr>
            <a:br>
              <a:rPr lang="en-US" sz="1800" dirty="0"/>
            </a:br>
            <a:r>
              <a:rPr lang="en-US" sz="1200" b="0" i="0" u="none" strike="noStrike" dirty="0">
                <a:solidFill>
                  <a:srgbClr val="000000"/>
                </a:solidFill>
                <a:effectLst/>
                <a:latin typeface="Arial" panose="020B0604020202020204" pitchFamily="34" charset="0"/>
              </a:rPr>
              <a:t>since v16</a:t>
            </a:r>
            <a:endParaRPr lang="en-US" sz="1800" dirty="0">
              <a:effectLst/>
            </a:endParaRPr>
          </a:p>
          <a:p>
            <a:pPr rtl="0">
              <a:spcBef>
                <a:spcPts val="0"/>
              </a:spcBef>
              <a:spcAft>
                <a:spcPts val="0"/>
              </a:spcAft>
            </a:pPr>
            <a:r>
              <a:rPr lang="en-US" sz="1200" b="1" i="0" u="none" strike="noStrike" dirty="0">
                <a:solidFill>
                  <a:srgbClr val="000000"/>
                </a:solidFill>
                <a:effectLst/>
                <a:latin typeface="Arial" panose="020B0604020202020204" pitchFamily="34" charset="0"/>
              </a:rPr>
              <a:t>reported 67% build time improvement</a:t>
            </a:r>
            <a:r>
              <a:rPr lang="en-US" sz="1200" b="0" i="0" u="none" strike="noStrike" dirty="0">
                <a:solidFill>
                  <a:srgbClr val="000000"/>
                </a:solidFill>
                <a:effectLst/>
                <a:latin typeface="Arial" panose="020B0604020202020204" pitchFamily="34" charset="0"/>
              </a:rPr>
              <a:t> in some of their apps</a:t>
            </a:r>
            <a:br>
              <a:rPr lang="pl-PL" sz="1200" b="0" i="0" u="none" strike="noStrike" dirty="0">
                <a:solidFill>
                  <a:srgbClr val="000000"/>
                </a:solidFill>
                <a:effectLst/>
                <a:latin typeface="Arial" panose="020B0604020202020204" pitchFamily="34" charset="0"/>
              </a:rPr>
            </a:br>
            <a:br>
              <a:rPr lang="pl-PL" sz="1200" b="0" i="0" u="none" strike="noStrike" dirty="0">
                <a:solidFill>
                  <a:srgbClr val="000000"/>
                </a:solidFill>
                <a:effectLst/>
                <a:latin typeface="Arial" panose="020B0604020202020204" pitchFamily="34" charset="0"/>
              </a:rPr>
            </a:br>
            <a:r>
              <a:rPr lang="pl-PL" sz="1200" b="0" i="0" u="none" strike="noStrike" dirty="0" err="1">
                <a:solidFill>
                  <a:srgbClr val="000000"/>
                </a:solidFill>
                <a:effectLst/>
                <a:latin typeface="Arial" panose="020B0604020202020204" pitchFamily="34" charset="0"/>
              </a:rPr>
              <a:t>build</a:t>
            </a:r>
            <a:r>
              <a:rPr lang="pl-PL" sz="1200" b="0" i="0" u="none" strike="noStrike" dirty="0">
                <a:solidFill>
                  <a:srgbClr val="000000"/>
                </a:solidFill>
                <a:effectLst/>
                <a:latin typeface="Arial" panose="020B0604020202020204" pitchFamily="34" charset="0"/>
              </a:rPr>
              <a:t> </a:t>
            </a:r>
            <a:r>
              <a:rPr lang="pl-PL" sz="1200" b="0" i="0" u="none" strike="noStrike" dirty="0" err="1">
                <a:solidFill>
                  <a:srgbClr val="000000"/>
                </a:solidFill>
                <a:effectLst/>
                <a:latin typeface="Arial" panose="020B0604020202020204" pitchFamily="34" charset="0"/>
              </a:rPr>
              <a:t>pipeline</a:t>
            </a:r>
            <a:r>
              <a:rPr lang="pl-PL" sz="1200" b="0" i="0" u="none" strike="noStrike" dirty="0">
                <a:solidFill>
                  <a:srgbClr val="000000"/>
                </a:solidFill>
                <a:effectLst/>
                <a:latin typeface="Arial" panose="020B0604020202020204" pitchFamily="34" charset="0"/>
              </a:rPr>
              <a:t> został zaktualizowany, gdy używamy </a:t>
            </a:r>
            <a:r>
              <a:rPr lang="pl-PL" sz="1200" b="0" i="0" u="none" strike="noStrike" dirty="0" err="1">
                <a:solidFill>
                  <a:srgbClr val="000000"/>
                </a:solidFill>
                <a:effectLst/>
                <a:latin typeface="Arial" panose="020B0604020202020204" pitchFamily="34" charset="0"/>
              </a:rPr>
              <a:t>hybrid</a:t>
            </a:r>
            <a:r>
              <a:rPr lang="pl-PL" sz="1200" b="0" i="0" u="none" strike="noStrike" dirty="0">
                <a:solidFill>
                  <a:srgbClr val="000000"/>
                </a:solidFill>
                <a:effectLst/>
                <a:latin typeface="Arial" panose="020B0604020202020204" pitchFamily="34" charset="0"/>
              </a:rPr>
              <a:t> renderingu. </a:t>
            </a:r>
            <a:r>
              <a:rPr lang="pl-PL" sz="1200" b="1" i="0" u="none" strike="noStrike" dirty="0">
                <a:solidFill>
                  <a:srgbClr val="000000"/>
                </a:solidFill>
                <a:effectLst/>
                <a:latin typeface="Arial" panose="020B0604020202020204" pitchFamily="34" charset="0"/>
              </a:rPr>
              <a:t>Dzięki SSR i SSG możesz zaobserwować nawet do 87% poprawy szybkości w przypadku polecenia </a:t>
            </a:r>
            <a:r>
              <a:rPr lang="pl-PL" sz="1200" b="1" i="0" u="none" strike="noStrike" dirty="0" err="1">
                <a:solidFill>
                  <a:srgbClr val="000000"/>
                </a:solidFill>
                <a:effectLst/>
                <a:latin typeface="Arial" panose="020B0604020202020204" pitchFamily="34" charset="0"/>
              </a:rPr>
              <a:t>ng</a:t>
            </a:r>
            <a:r>
              <a:rPr lang="pl-PL" sz="1200" b="1" i="0" u="none" strike="noStrike" dirty="0">
                <a:solidFill>
                  <a:srgbClr val="000000"/>
                </a:solidFill>
                <a:effectLst/>
                <a:latin typeface="Arial" panose="020B0604020202020204" pitchFamily="34" charset="0"/>
              </a:rPr>
              <a:t> </a:t>
            </a:r>
            <a:r>
              <a:rPr lang="pl-PL" sz="1200" b="1" i="0" u="none" strike="noStrike" dirty="0" err="1">
                <a:solidFill>
                  <a:srgbClr val="000000"/>
                </a:solidFill>
                <a:effectLst/>
                <a:latin typeface="Arial" panose="020B0604020202020204" pitchFamily="34" charset="0"/>
              </a:rPr>
              <a:t>build</a:t>
            </a:r>
            <a:r>
              <a:rPr lang="pl-PL" sz="1200" b="1" i="0" u="none" strike="noStrike" dirty="0">
                <a:solidFill>
                  <a:srgbClr val="000000"/>
                </a:solidFill>
                <a:effectLst/>
                <a:latin typeface="Arial" panose="020B0604020202020204" pitchFamily="34" charset="0"/>
              </a:rPr>
              <a:t> oraz 80% szybszej pętli edycji-odświeżania dla polecenia </a:t>
            </a:r>
            <a:r>
              <a:rPr lang="pl-PL" sz="1200" b="1" i="0" u="none" strike="noStrike" dirty="0" err="1">
                <a:solidFill>
                  <a:srgbClr val="000000"/>
                </a:solidFill>
                <a:effectLst/>
                <a:latin typeface="Arial" panose="020B0604020202020204" pitchFamily="34" charset="0"/>
              </a:rPr>
              <a:t>ng</a:t>
            </a:r>
            <a:r>
              <a:rPr lang="pl-PL" sz="1200" b="1" i="0" u="none" strike="noStrike" dirty="0">
                <a:solidFill>
                  <a:srgbClr val="000000"/>
                </a:solidFill>
                <a:effectLst/>
                <a:latin typeface="Arial" panose="020B0604020202020204" pitchFamily="34" charset="0"/>
              </a:rPr>
              <a:t> </a:t>
            </a:r>
            <a:r>
              <a:rPr lang="pl-PL" sz="1200" b="1" i="0" u="none" strike="noStrike" dirty="0" err="1">
                <a:solidFill>
                  <a:srgbClr val="000000"/>
                </a:solidFill>
                <a:effectLst/>
                <a:latin typeface="Arial" panose="020B0604020202020204" pitchFamily="34" charset="0"/>
              </a:rPr>
              <a:t>serve</a:t>
            </a:r>
            <a:r>
              <a:rPr lang="pl-PL" sz="1200" b="1" i="0" u="none" strike="noStrike" dirty="0">
                <a:solidFill>
                  <a:srgbClr val="000000"/>
                </a:solidFill>
                <a:effectLst/>
                <a:latin typeface="Arial" panose="020B0604020202020204" pitchFamily="34" charset="0"/>
              </a:rPr>
              <a:t>.</a:t>
            </a:r>
            <a:br>
              <a:rPr lang="pl-PL" sz="1200" b="0" i="0" u="none" strike="noStrike" dirty="0">
                <a:solidFill>
                  <a:srgbClr val="000000"/>
                </a:solidFill>
                <a:effectLst/>
                <a:latin typeface="Arial" panose="020B0604020202020204" pitchFamily="34" charset="0"/>
              </a:rPr>
            </a:br>
            <a:endParaRPr lang="en-US" sz="1800" dirty="0">
              <a:effectLst/>
            </a:endParaRPr>
          </a:p>
          <a:p>
            <a:pPr marL="0" lvl="0" indent="0" algn="l" rtl="0">
              <a:spcBef>
                <a:spcPts val="0"/>
              </a:spcBef>
              <a:spcAft>
                <a:spcPts val="0"/>
              </a:spcAft>
              <a:buNone/>
            </a:pPr>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25</a:t>
            </a:fld>
            <a:endParaRPr lang="pl-PL"/>
          </a:p>
        </p:txBody>
      </p:sp>
    </p:spTree>
    <p:extLst>
      <p:ext uri="{BB962C8B-B14F-4D97-AF65-F5344CB8AC3E}">
        <p14:creationId xmlns:p14="http://schemas.microsoft.com/office/powerpoint/2010/main" val="890497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26</a:t>
            </a:fld>
            <a:endParaRPr lang="pl-PL"/>
          </a:p>
        </p:txBody>
      </p:sp>
    </p:spTree>
    <p:extLst>
      <p:ext uri="{BB962C8B-B14F-4D97-AF65-F5344CB8AC3E}">
        <p14:creationId xmlns:p14="http://schemas.microsoft.com/office/powerpoint/2010/main" val="2906962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27</a:t>
            </a:fld>
            <a:endParaRPr lang="pl-PL"/>
          </a:p>
        </p:txBody>
      </p:sp>
    </p:spTree>
    <p:extLst>
      <p:ext uri="{BB962C8B-B14F-4D97-AF65-F5344CB8AC3E}">
        <p14:creationId xmlns:p14="http://schemas.microsoft.com/office/powerpoint/2010/main" val="3061419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28</a:t>
            </a:fld>
            <a:endParaRPr lang="pl-PL"/>
          </a:p>
        </p:txBody>
      </p:sp>
    </p:spTree>
    <p:extLst>
      <p:ext uri="{BB962C8B-B14F-4D97-AF65-F5344CB8AC3E}">
        <p14:creationId xmlns:p14="http://schemas.microsoft.com/office/powerpoint/2010/main" val="208630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29</a:t>
            </a:fld>
            <a:endParaRPr lang="pl-PL"/>
          </a:p>
        </p:txBody>
      </p:sp>
    </p:spTree>
    <p:extLst>
      <p:ext uri="{BB962C8B-B14F-4D97-AF65-F5344CB8AC3E}">
        <p14:creationId xmlns:p14="http://schemas.microsoft.com/office/powerpoint/2010/main" val="2865417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b="0" i="0" u="none" strike="noStrike" dirty="0">
                <a:solidFill>
                  <a:srgbClr val="000000"/>
                </a:solidFill>
                <a:effectLst/>
                <a:latin typeface="Arial" panose="020B0604020202020204" pitchFamily="34" charset="0"/>
              </a:rPr>
              <a:t>nie wiem jak wy, ale słysząc o tej zmianie </a:t>
            </a:r>
            <a:r>
              <a:rPr lang="pl-PL" sz="1200" b="0" i="0" u="none" strike="noStrike" dirty="0" err="1">
                <a:solidFill>
                  <a:srgbClr val="000000"/>
                </a:solidFill>
                <a:effectLst/>
                <a:latin typeface="Arial" panose="020B0604020202020204" pitchFamily="34" charset="0"/>
              </a:rPr>
              <a:t>odrazu</a:t>
            </a:r>
            <a:r>
              <a:rPr lang="pl-PL" sz="1200" b="0" i="0" u="none" strike="noStrike" dirty="0">
                <a:solidFill>
                  <a:srgbClr val="000000"/>
                </a:solidFill>
                <a:effectLst/>
                <a:latin typeface="Arial" panose="020B0604020202020204" pitchFamily="34" charset="0"/>
              </a:rPr>
              <a:t> pomyślałem ‘kurde, ale spoko zmiana’.</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Będąc stosunkowo świeży w świecie </a:t>
            </a:r>
            <a:r>
              <a:rPr lang="pl-PL" sz="1200" b="0" i="0" u="none" strike="noStrike" dirty="0" err="1">
                <a:solidFill>
                  <a:srgbClr val="000000"/>
                </a:solidFill>
                <a:effectLst/>
                <a:latin typeface="Arial" panose="020B0604020202020204" pitchFamily="34" charset="0"/>
              </a:rPr>
              <a:t>angulara</a:t>
            </a:r>
            <a:r>
              <a:rPr lang="pl-PL" sz="1200" b="0" i="0" u="none" strike="noStrike" dirty="0">
                <a:solidFill>
                  <a:srgbClr val="000000"/>
                </a:solidFill>
                <a:effectLst/>
                <a:latin typeface="Arial" panose="020B0604020202020204" pitchFamily="34" charset="0"/>
              </a:rPr>
              <a:t>, dyrektywy strukturalne *</a:t>
            </a:r>
            <a:r>
              <a:rPr lang="pl-PL" sz="1200" b="0" i="0" u="none" strike="noStrike" dirty="0" err="1">
                <a:solidFill>
                  <a:srgbClr val="000000"/>
                </a:solidFill>
                <a:effectLst/>
                <a:latin typeface="Arial" panose="020B0604020202020204" pitchFamily="34" charset="0"/>
              </a:rPr>
              <a:t>ngIf</a:t>
            </a:r>
            <a:r>
              <a:rPr lang="pl-PL" sz="1200" b="0" i="0" u="none" strike="noStrike" dirty="0">
                <a:solidFill>
                  <a:srgbClr val="000000"/>
                </a:solidFill>
                <a:effectLst/>
                <a:latin typeface="Arial" panose="020B0604020202020204" pitchFamily="34" charset="0"/>
              </a:rPr>
              <a:t>, czy *</a:t>
            </a:r>
            <a:r>
              <a:rPr lang="pl-PL" sz="1200" b="0" i="0" u="none" strike="noStrike" dirty="0" err="1">
                <a:solidFill>
                  <a:srgbClr val="000000"/>
                </a:solidFill>
                <a:effectLst/>
                <a:latin typeface="Arial" panose="020B0604020202020204" pitchFamily="34" charset="0"/>
              </a:rPr>
              <a:t>ngFor</a:t>
            </a:r>
            <a:r>
              <a:rPr lang="pl-PL" sz="1200" b="0" i="0" u="none" strike="noStrike" dirty="0">
                <a:solidFill>
                  <a:srgbClr val="000000"/>
                </a:solidFill>
                <a:effectLst/>
                <a:latin typeface="Arial" panose="020B0604020202020204" pitchFamily="34" charset="0"/>
              </a:rPr>
              <a:t> wydawały mi się zawsze jakieś nienaturalne. </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Macie wykutą na pamięć składnię </a:t>
            </a:r>
            <a:r>
              <a:rPr lang="pl-PL" sz="1200" b="0" i="0" u="none" strike="noStrike" dirty="0" err="1">
                <a:solidFill>
                  <a:srgbClr val="000000"/>
                </a:solidFill>
                <a:effectLst/>
                <a:latin typeface="Arial" panose="020B0604020202020204" pitchFamily="34" charset="0"/>
              </a:rPr>
              <a:t>trackBy</a:t>
            </a:r>
            <a:r>
              <a:rPr lang="pl-PL" sz="1200" b="0" i="0" u="none" strike="noStrike" dirty="0">
                <a:solidFill>
                  <a:srgbClr val="000000"/>
                </a:solidFill>
                <a:effectLst/>
                <a:latin typeface="Arial" panose="020B0604020202020204" pitchFamily="34" charset="0"/>
              </a:rPr>
              <a:t>?(:D) </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Moim zdaniem, przechodząc z vue, czy </a:t>
            </a:r>
            <a:r>
              <a:rPr lang="pl-PL" sz="1200" b="0" i="0" u="none" strike="noStrike" dirty="0" err="1">
                <a:solidFill>
                  <a:srgbClr val="000000"/>
                </a:solidFill>
                <a:effectLst/>
                <a:latin typeface="Arial" panose="020B0604020202020204" pitchFamily="34" charset="0"/>
              </a:rPr>
              <a:t>reacta</a:t>
            </a:r>
            <a:r>
              <a:rPr lang="pl-PL" sz="1200" b="0" i="0" u="none" strike="noStrike" dirty="0">
                <a:solidFill>
                  <a:srgbClr val="000000"/>
                </a:solidFill>
                <a:effectLst/>
                <a:latin typeface="Arial" panose="020B0604020202020204" pitchFamily="34" charset="0"/>
              </a:rPr>
              <a:t> - człowiek może się czuć zakłopotany nieco inną konwencją. </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Team </a:t>
            </a:r>
            <a:r>
              <a:rPr lang="pl-PL" sz="1200" b="0" i="0" u="none" strike="noStrike" dirty="0" err="1">
                <a:solidFill>
                  <a:srgbClr val="000000"/>
                </a:solidFill>
                <a:effectLst/>
                <a:latin typeface="Arial" panose="020B0604020202020204" pitchFamily="34" charset="0"/>
              </a:rPr>
              <a:t>angulara</a:t>
            </a:r>
            <a:r>
              <a:rPr lang="pl-PL" sz="1200" b="0" i="0" u="none" strike="noStrike" dirty="0">
                <a:solidFill>
                  <a:srgbClr val="000000"/>
                </a:solidFill>
                <a:effectLst/>
                <a:latin typeface="Arial" panose="020B0604020202020204" pitchFamily="34" charset="0"/>
              </a:rPr>
              <a:t> wprowadził nam nową składnię, nazwijmy ją blokową - która daje nam funkcję, przy pomocy deklaratywnych interfejsów.</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 Bardziej ergonomiczna składnia - </a:t>
            </a:r>
            <a:r>
              <a:rPr lang="pl-PL" sz="1800" dirty="0">
                <a:solidFill>
                  <a:schemeClr val="lt1"/>
                </a:solidFill>
              </a:rPr>
              <a:t>która jest bliższa </a:t>
            </a:r>
            <a:r>
              <a:rPr lang="pl-PL" sz="1800" dirty="0" err="1">
                <a:solidFill>
                  <a:schemeClr val="lt1"/>
                </a:solidFill>
              </a:rPr>
              <a:t>JSowi</a:t>
            </a:r>
            <a:r>
              <a:rPr lang="pl-PL" sz="1800" dirty="0">
                <a:solidFill>
                  <a:schemeClr val="lt1"/>
                </a:solidFill>
              </a:rPr>
              <a:t>, a więc bardziej intuicyjną, próg wejścia jest mniejszy</a:t>
            </a:r>
            <a:br>
              <a:rPr lang="pl-PL" sz="1800" b="0" i="0" u="none" strike="noStrike" dirty="0">
                <a:solidFill>
                  <a:srgbClr val="000000"/>
                </a:solidFill>
                <a:effectLst/>
                <a:latin typeface="Arial" panose="020B0604020202020204" pitchFamily="34" charset="0"/>
              </a:rPr>
            </a:br>
            <a:endParaRPr lang="pl-PL"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 lepsze sprawdzanie typów - </a:t>
            </a:r>
            <a:r>
              <a:rPr lang="pl-PL" sz="1200" dirty="0">
                <a:solidFill>
                  <a:schemeClr val="lt1"/>
                </a:solidFill>
              </a:rPr>
              <a:t>, dzięki zoptymalizowanemu zawężaniu typów</a:t>
            </a:r>
          </a:p>
          <a:p>
            <a:pPr marL="0" lvl="0" indent="0" algn="l" rtl="0">
              <a:spcBef>
                <a:spcPts val="0"/>
              </a:spcBef>
              <a:spcAft>
                <a:spcPts val="0"/>
              </a:spcAft>
              <a:buNone/>
            </a:pPr>
            <a:endParaRPr lang="pl-PL" sz="1200" dirty="0">
              <a:solidFill>
                <a:schemeClr val="lt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l-PL" sz="1200" dirty="0">
                <a:solidFill>
                  <a:schemeClr val="lt1"/>
                </a:solidFill>
              </a:rPr>
              <a:t>- </a:t>
            </a:r>
            <a:r>
              <a:rPr lang="pl-PL" sz="1200" dirty="0">
                <a:solidFill>
                  <a:schemeClr val="lt1"/>
                </a:solidFill>
                <a:latin typeface="Arial"/>
                <a:ea typeface="Arial"/>
                <a:cs typeface="Arial"/>
                <a:sym typeface="Arial"/>
              </a:rPr>
              <a:t>Jest to koncepcja, która istnieje głównie w </a:t>
            </a:r>
            <a:r>
              <a:rPr lang="pl-PL" sz="1200" dirty="0" err="1">
                <a:solidFill>
                  <a:schemeClr val="lt1"/>
                </a:solidFill>
                <a:latin typeface="Arial"/>
                <a:ea typeface="Arial"/>
                <a:cs typeface="Arial"/>
                <a:sym typeface="Arial"/>
              </a:rPr>
              <a:t>build-time</a:t>
            </a:r>
            <a:r>
              <a:rPr lang="pl-PL" sz="1200" dirty="0">
                <a:solidFill>
                  <a:schemeClr val="lt1"/>
                </a:solidFill>
                <a:latin typeface="Arial"/>
                <a:ea typeface="Arial"/>
                <a:cs typeface="Arial"/>
                <a:sym typeface="Arial"/>
              </a:rPr>
              <a:t>, co zmniejsza rozmiar w czasie działania, co może zmniejszyć rozmiar </a:t>
            </a:r>
            <a:r>
              <a:rPr lang="pl-PL" sz="1200" dirty="0" err="1">
                <a:solidFill>
                  <a:schemeClr val="lt1"/>
                </a:solidFill>
                <a:latin typeface="Arial"/>
                <a:ea typeface="Arial"/>
                <a:cs typeface="Arial"/>
                <a:sym typeface="Arial"/>
              </a:rPr>
              <a:t>bundla</a:t>
            </a:r>
            <a:r>
              <a:rPr lang="pl-PL" sz="1200" dirty="0">
                <a:solidFill>
                  <a:schemeClr val="lt1"/>
                </a:solidFill>
                <a:latin typeface="Arial"/>
                <a:ea typeface="Arial"/>
                <a:cs typeface="Arial"/>
                <a:sym typeface="Arial"/>
              </a:rPr>
              <a:t> i dalsze poprawy wyników </a:t>
            </a:r>
            <a:r>
              <a:rPr lang="pl-PL" sz="1200" dirty="0" err="1">
                <a:solidFill>
                  <a:schemeClr val="lt1"/>
                </a:solidFill>
                <a:latin typeface="Arial"/>
                <a:ea typeface="Arial"/>
                <a:cs typeface="Arial"/>
                <a:sym typeface="Arial"/>
              </a:rPr>
              <a:t>Core</a:t>
            </a:r>
            <a:r>
              <a:rPr lang="pl-PL" sz="1200" dirty="0">
                <a:solidFill>
                  <a:schemeClr val="lt1"/>
                </a:solidFill>
                <a:latin typeface="Arial"/>
                <a:ea typeface="Arial"/>
                <a:cs typeface="Arial"/>
                <a:sym typeface="Arial"/>
              </a:rPr>
              <a:t> Web </a:t>
            </a:r>
            <a:r>
              <a:rPr lang="pl-PL" sz="1200" dirty="0" err="1">
                <a:solidFill>
                  <a:schemeClr val="lt1"/>
                </a:solidFill>
                <a:latin typeface="Arial"/>
                <a:ea typeface="Arial"/>
                <a:cs typeface="Arial"/>
                <a:sym typeface="Arial"/>
              </a:rPr>
              <a:t>Vital</a:t>
            </a:r>
            <a:endParaRPr lang="en-US" sz="1200" dirty="0">
              <a:solidFill>
                <a:schemeClr val="l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5</a:t>
            </a:fld>
            <a:endParaRPr lang="pl-PL"/>
          </a:p>
        </p:txBody>
      </p:sp>
    </p:spTree>
    <p:extLst>
      <p:ext uri="{BB962C8B-B14F-4D97-AF65-F5344CB8AC3E}">
        <p14:creationId xmlns:p14="http://schemas.microsoft.com/office/powerpoint/2010/main" val="131589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0"/>
              </a:spcBef>
              <a:spcAft>
                <a:spcPts val="0"/>
              </a:spcAft>
            </a:pPr>
            <a:r>
              <a:rPr lang="pl-PL" sz="1200" b="0" i="0" u="none" strike="noStrike" dirty="0">
                <a:solidFill>
                  <a:srgbClr val="000000"/>
                </a:solidFill>
                <a:effectLst/>
                <a:latin typeface="Arial" panose="020B0604020202020204" pitchFamily="34" charset="0"/>
              </a:rPr>
              <a:t>W nowym podejściu, kod jest o wiele czytelniejszy,</a:t>
            </a:r>
            <a:br>
              <a:rPr lang="pl-PL" sz="1200" b="0" i="0" u="none" strike="noStrike" dirty="0">
                <a:solidFill>
                  <a:srgbClr val="000000"/>
                </a:solidFill>
                <a:effectLst/>
                <a:latin typeface="Arial" panose="020B0604020202020204" pitchFamily="34" charset="0"/>
              </a:rPr>
            </a:br>
            <a:endParaRPr lang="pl-PL" sz="1800" dirty="0">
              <a:effectLst/>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Mając możliwość dostarczania treści dla @else bezpośrednio stanowi istotne uproszczenie w porównaniu z klauzulą </a:t>
            </a:r>
            <a:r>
              <a:rPr lang="pl-PL" sz="1200" b="0" i="0" u="none" strike="noStrike" dirty="0" err="1">
                <a:solidFill>
                  <a:srgbClr val="000000"/>
                </a:solidFill>
                <a:effectLst/>
                <a:latin typeface="Arial" panose="020B0604020202020204" pitchFamily="34" charset="0"/>
              </a:rPr>
              <a:t>else</a:t>
            </a:r>
            <a:r>
              <a:rPr lang="pl-PL" sz="1200" b="0" i="0" u="none" strike="noStrike" dirty="0">
                <a:solidFill>
                  <a:srgbClr val="000000"/>
                </a:solidFill>
                <a:effectLst/>
                <a:latin typeface="Arial" panose="020B0604020202020204" pitchFamily="34" charset="0"/>
              </a:rPr>
              <a:t> w starym *</a:t>
            </a:r>
            <a:r>
              <a:rPr lang="pl-PL" sz="1200" b="0" i="0" u="none" strike="noStrike" dirty="0" err="1">
                <a:solidFill>
                  <a:srgbClr val="000000"/>
                </a:solidFill>
                <a:effectLst/>
                <a:latin typeface="Arial" panose="020B0604020202020204" pitchFamily="34" charset="0"/>
              </a:rPr>
              <a:t>ngIf</a:t>
            </a:r>
            <a:r>
              <a:rPr lang="pl-PL" sz="1200" b="0" i="0" u="none" strike="noStrike" dirty="0">
                <a:solidFill>
                  <a:srgbClr val="000000"/>
                </a:solidFill>
                <a:effectLst/>
                <a:latin typeface="Arial" panose="020B0604020202020204" pitchFamily="34" charset="0"/>
              </a:rPr>
              <a:t>.  </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@else </a:t>
            </a:r>
            <a:r>
              <a:rPr lang="pl-PL" sz="1200" b="0" i="0" u="none" strike="noStrike" dirty="0" err="1">
                <a:solidFill>
                  <a:srgbClr val="000000"/>
                </a:solidFill>
                <a:effectLst/>
                <a:latin typeface="Arial" panose="020B0604020202020204" pitchFamily="34" charset="0"/>
              </a:rPr>
              <a:t>if</a:t>
            </a:r>
            <a:r>
              <a:rPr lang="pl-PL" sz="1200" b="0" i="0" u="none" strike="noStrike" dirty="0">
                <a:solidFill>
                  <a:srgbClr val="000000"/>
                </a:solidFill>
                <a:effectLst/>
                <a:latin typeface="Arial" panose="020B0604020202020204" pitchFamily="34" charset="0"/>
              </a:rPr>
              <a:t> wcześniej nie był możliwy do wykonania w takiej formie, jaką znamy z </a:t>
            </a:r>
            <a:r>
              <a:rPr lang="pl-PL" sz="1200" b="0" i="0" u="none" strike="noStrike" dirty="0" err="1">
                <a:solidFill>
                  <a:srgbClr val="000000"/>
                </a:solidFill>
                <a:effectLst/>
                <a:latin typeface="Arial" panose="020B0604020202020204" pitchFamily="34" charset="0"/>
              </a:rPr>
              <a:t>jsa</a:t>
            </a:r>
            <a:r>
              <a:rPr lang="pl-PL" sz="1200" b="0" i="0" u="none" strike="noStrike" dirty="0">
                <a:solidFill>
                  <a:srgbClr val="000000"/>
                </a:solidFill>
                <a:effectLst/>
                <a:latin typeface="Arial" panose="020B0604020202020204" pitchFamily="34" charset="0"/>
              </a:rPr>
              <a:t>, trzeba było robić </a:t>
            </a:r>
            <a:r>
              <a:rPr lang="pl-PL" sz="1200" b="0" i="0" u="none" strike="noStrike" dirty="0" err="1">
                <a:solidFill>
                  <a:srgbClr val="000000"/>
                </a:solidFill>
                <a:effectLst/>
                <a:latin typeface="Arial" panose="020B0604020202020204" pitchFamily="34" charset="0"/>
              </a:rPr>
              <a:t>workaroundy</a:t>
            </a:r>
            <a:r>
              <a:rPr lang="pl-PL" sz="1200" b="0" i="0" u="none" strike="noStrike" dirty="0">
                <a:solidFill>
                  <a:srgbClr val="000000"/>
                </a:solidFill>
                <a:effectLst/>
                <a:latin typeface="Arial" panose="020B0604020202020204" pitchFamily="34" charset="0"/>
              </a:rPr>
              <a:t>. </a:t>
            </a:r>
            <a:endParaRPr lang="pl-PL" sz="1800" dirty="0">
              <a:effectLst/>
            </a:endParaRPr>
          </a:p>
          <a:p>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6</a:t>
            </a:fld>
            <a:endParaRPr lang="pl-PL"/>
          </a:p>
        </p:txBody>
      </p:sp>
    </p:spTree>
    <p:extLst>
      <p:ext uri="{BB962C8B-B14F-4D97-AF65-F5344CB8AC3E}">
        <p14:creationId xmlns:p14="http://schemas.microsoft.com/office/powerpoint/2010/main" val="4233697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0"/>
              </a:spcBef>
              <a:spcAft>
                <a:spcPts val="0"/>
              </a:spcAft>
            </a:pPr>
            <a:r>
              <a:rPr lang="pl-PL" sz="1200" b="0" i="0" u="none" strike="noStrike" dirty="0">
                <a:solidFill>
                  <a:srgbClr val="000000"/>
                </a:solidFill>
                <a:effectLst/>
                <a:latin typeface="Arial" panose="020B0604020202020204" pitchFamily="34" charset="0"/>
              </a:rPr>
              <a:t>*</a:t>
            </a:r>
            <a:r>
              <a:rPr lang="pl-PL" sz="1200" b="0" i="0" u="none" strike="noStrike" dirty="0" err="1">
                <a:solidFill>
                  <a:srgbClr val="000000"/>
                </a:solidFill>
                <a:effectLst/>
                <a:latin typeface="Arial" panose="020B0604020202020204" pitchFamily="34" charset="0"/>
              </a:rPr>
              <a:t>ngSwitch</a:t>
            </a:r>
            <a:r>
              <a:rPr lang="pl-PL" sz="1200" b="0" i="0" u="none" strike="noStrike" dirty="0">
                <a:solidFill>
                  <a:srgbClr val="000000"/>
                </a:solidFill>
                <a:effectLst/>
                <a:latin typeface="Arial" panose="020B0604020202020204" pitchFamily="34" charset="0"/>
              </a:rPr>
              <a:t> też zmienił swój wygląd, według mnie jest to bardziej ergonomiczne podejście:</a:t>
            </a:r>
            <a:endParaRPr lang="pl-PL" sz="1800" dirty="0">
              <a:effectLst/>
            </a:endParaRPr>
          </a:p>
        </p:txBody>
      </p:sp>
      <p:sp>
        <p:nvSpPr>
          <p:cNvPr id="4" name="Symbol zastępczy numeru slajdu 3"/>
          <p:cNvSpPr>
            <a:spLocks noGrp="1"/>
          </p:cNvSpPr>
          <p:nvPr>
            <p:ph type="sldNum" sz="quarter" idx="5"/>
          </p:nvPr>
        </p:nvSpPr>
        <p:spPr/>
        <p:txBody>
          <a:bodyPr/>
          <a:lstStyle/>
          <a:p>
            <a:fld id="{5400DE01-E619-5F45-BA80-CBC031CC44D6}" type="slidenum">
              <a:rPr lang="pl-PL" smtClean="0"/>
              <a:t>7</a:t>
            </a:fld>
            <a:endParaRPr lang="pl-PL"/>
          </a:p>
        </p:txBody>
      </p:sp>
    </p:spTree>
    <p:extLst>
      <p:ext uri="{BB962C8B-B14F-4D97-AF65-F5344CB8AC3E}">
        <p14:creationId xmlns:p14="http://schemas.microsoft.com/office/powerpoint/2010/main" val="898764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0"/>
              </a:spcBef>
              <a:spcAft>
                <a:spcPts val="0"/>
              </a:spcAft>
            </a:pPr>
            <a:endParaRPr lang="pl-PL" sz="1200" b="0" i="0" u="none" strike="noStrike" dirty="0">
              <a:solidFill>
                <a:srgbClr val="000000"/>
              </a:solidFill>
              <a:effectLst/>
              <a:latin typeface="Arial" panose="020B0604020202020204" pitchFamily="34" charset="0"/>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Często widzimy problemy z wydajnością w aplikacjach z powodu braku funkcji </a:t>
            </a:r>
            <a:r>
              <a:rPr lang="pl-PL" sz="1200" b="0" i="0" u="none" strike="noStrike" dirty="0" err="1">
                <a:solidFill>
                  <a:srgbClr val="000000"/>
                </a:solidFill>
                <a:effectLst/>
                <a:latin typeface="Arial" panose="020B0604020202020204" pitchFamily="34" charset="0"/>
              </a:rPr>
              <a:t>trackBy</a:t>
            </a:r>
            <a:r>
              <a:rPr lang="pl-PL" sz="1200" b="0" i="0" u="none" strike="noStrike" dirty="0">
                <a:solidFill>
                  <a:srgbClr val="000000"/>
                </a:solidFill>
                <a:effectLst/>
                <a:latin typeface="Arial" panose="020B0604020202020204" pitchFamily="34" charset="0"/>
              </a:rPr>
              <a:t> w *</a:t>
            </a:r>
            <a:r>
              <a:rPr lang="pl-PL" sz="1200" b="0" i="0" u="none" strike="noStrike" dirty="0" err="1">
                <a:solidFill>
                  <a:srgbClr val="000000"/>
                </a:solidFill>
                <a:effectLst/>
                <a:latin typeface="Arial" panose="020B0604020202020204" pitchFamily="34" charset="0"/>
              </a:rPr>
              <a:t>ngFor</a:t>
            </a:r>
            <a:endParaRPr lang="pl-PL" sz="1200" b="0" i="0" u="none" strike="noStrike" dirty="0">
              <a:solidFill>
                <a:srgbClr val="000000"/>
              </a:solidFill>
              <a:effectLst/>
              <a:latin typeface="Arial" panose="020B0604020202020204" pitchFamily="34" charset="0"/>
            </a:endParaRPr>
          </a:p>
          <a:p>
            <a:pPr rtl="0">
              <a:spcBef>
                <a:spcPts val="0"/>
              </a:spcBef>
              <a:spcAft>
                <a:spcPts val="0"/>
              </a:spcAft>
            </a:pPr>
            <a:endParaRPr lang="pl-PL" sz="1200" b="0" i="0" u="none" strike="noStrike" dirty="0">
              <a:solidFill>
                <a:srgbClr val="000000"/>
              </a:solidFill>
              <a:effectLst/>
              <a:latin typeface="Arial" panose="020B0604020202020204" pitchFamily="34" charset="0"/>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Kilka różnic w @for to to, że </a:t>
            </a:r>
            <a:r>
              <a:rPr lang="pl-PL" sz="1200" b="0" i="0" u="none" strike="noStrike" dirty="0" err="1">
                <a:solidFill>
                  <a:srgbClr val="000000"/>
                </a:solidFill>
                <a:effectLst/>
                <a:latin typeface="Arial" panose="020B0604020202020204" pitchFamily="34" charset="0"/>
              </a:rPr>
              <a:t>track</a:t>
            </a:r>
            <a:r>
              <a:rPr lang="pl-PL" sz="1200" b="0" i="0" u="none" strike="noStrike" dirty="0">
                <a:solidFill>
                  <a:srgbClr val="000000"/>
                </a:solidFill>
                <a:effectLst/>
                <a:latin typeface="Arial" panose="020B0604020202020204" pitchFamily="34" charset="0"/>
              </a:rPr>
              <a:t> jest obowiązkowy, aby zapewnić szybką wydajność w śledzeniu zmian. </a:t>
            </a:r>
            <a:endParaRPr lang="pl-PL" sz="2800" dirty="0">
              <a:effectLst/>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Ponadto jest o wiele łatwiejszy w użyciu, ponieważ jest to tylko wyrażenie, a nie metoda w klasie komponentu. </a:t>
            </a:r>
          </a:p>
          <a:p>
            <a:pPr rtl="0">
              <a:spcBef>
                <a:spcPts val="0"/>
              </a:spcBef>
              <a:spcAft>
                <a:spcPts val="0"/>
              </a:spcAft>
            </a:pPr>
            <a:r>
              <a:rPr lang="pl-PL" sz="1200" b="0" i="0" u="none" strike="noStrike" dirty="0">
                <a:solidFill>
                  <a:srgbClr val="000000"/>
                </a:solidFill>
                <a:effectLst/>
                <a:latin typeface="Arial" panose="020B0604020202020204" pitchFamily="34" charset="0"/>
              </a:rPr>
              <a:t>Wbudowana pętla @for ma również skrót dla kolekcji zawierających zero elementów za pomocą opcjonalnego bloku @empty.</a:t>
            </a:r>
            <a:endParaRPr lang="pl-PL" sz="2800" dirty="0">
              <a:effectLst/>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Instrukcja @for używa nowego algorytmu </a:t>
            </a:r>
            <a:r>
              <a:rPr lang="pl-PL" sz="1200" b="0" i="0" u="none" strike="noStrike" dirty="0" err="1">
                <a:solidFill>
                  <a:srgbClr val="000000"/>
                </a:solidFill>
                <a:effectLst/>
                <a:latin typeface="Arial" panose="020B0604020202020204" pitchFamily="34" charset="0"/>
              </a:rPr>
              <a:t>diffingu</a:t>
            </a:r>
            <a:r>
              <a:rPr lang="pl-PL" sz="1200" b="0" i="0" u="none" strike="noStrike" dirty="0">
                <a:solidFill>
                  <a:srgbClr val="000000"/>
                </a:solidFill>
                <a:effectLst/>
                <a:latin typeface="Arial" panose="020B0604020202020204" pitchFamily="34" charset="0"/>
              </a:rPr>
              <a:t> i ma bardziej optymalną implementację w porównaniu do *</a:t>
            </a:r>
            <a:r>
              <a:rPr lang="pl-PL" sz="1200" b="0" i="0" u="none" strike="noStrike" dirty="0" err="1">
                <a:solidFill>
                  <a:srgbClr val="000000"/>
                </a:solidFill>
                <a:effectLst/>
                <a:latin typeface="Arial" panose="020B0604020202020204" pitchFamily="34" charset="0"/>
              </a:rPr>
              <a:t>ngFor</a:t>
            </a:r>
            <a:r>
              <a:rPr lang="pl-PL" sz="1200" b="0" i="0" u="none" strike="noStrike" dirty="0">
                <a:solidFill>
                  <a:srgbClr val="000000"/>
                </a:solidFill>
                <a:effectLst/>
                <a:latin typeface="Arial" panose="020B0604020202020204" pitchFamily="34" charset="0"/>
              </a:rPr>
              <a:t>, co sprawia, że jest szybsza podczas działania. </a:t>
            </a:r>
          </a:p>
          <a:p>
            <a:pPr rtl="0">
              <a:spcBef>
                <a:spcPts val="0"/>
              </a:spcBef>
              <a:spcAft>
                <a:spcPts val="0"/>
              </a:spcAft>
            </a:pPr>
            <a:endParaRPr lang="pl-PL" sz="1200" b="0" i="0" u="none" strike="noStrike" dirty="0">
              <a:solidFill>
                <a:srgbClr val="000000"/>
              </a:solidFill>
              <a:effectLst/>
              <a:latin typeface="Arial" panose="020B0604020202020204" pitchFamily="34" charset="0"/>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No i możecie tutaj powiedzieć, co ten gość gada, jakie szybszy</a:t>
            </a:r>
            <a:endParaRPr lang="pl-PL" sz="2800" dirty="0">
              <a:effectLst/>
            </a:endParaRPr>
          </a:p>
        </p:txBody>
      </p:sp>
      <p:sp>
        <p:nvSpPr>
          <p:cNvPr id="4" name="Symbol zastępczy numeru slajdu 3"/>
          <p:cNvSpPr>
            <a:spLocks noGrp="1"/>
          </p:cNvSpPr>
          <p:nvPr>
            <p:ph type="sldNum" sz="quarter" idx="5"/>
          </p:nvPr>
        </p:nvSpPr>
        <p:spPr/>
        <p:txBody>
          <a:bodyPr/>
          <a:lstStyle/>
          <a:p>
            <a:fld id="{5400DE01-E619-5F45-BA80-CBC031CC44D6}" type="slidenum">
              <a:rPr lang="pl-PL" smtClean="0"/>
              <a:t>8</a:t>
            </a:fld>
            <a:endParaRPr lang="pl-PL"/>
          </a:p>
        </p:txBody>
      </p:sp>
    </p:spTree>
    <p:extLst>
      <p:ext uri="{BB962C8B-B14F-4D97-AF65-F5344CB8AC3E}">
        <p14:creationId xmlns:p14="http://schemas.microsoft.com/office/powerpoint/2010/main" val="3378633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a:p>
        </p:txBody>
      </p:sp>
      <p:sp>
        <p:nvSpPr>
          <p:cNvPr id="4" name="Symbol zastępczy numeru slajdu 3"/>
          <p:cNvSpPr>
            <a:spLocks noGrp="1"/>
          </p:cNvSpPr>
          <p:nvPr>
            <p:ph type="sldNum" sz="quarter" idx="5"/>
          </p:nvPr>
        </p:nvSpPr>
        <p:spPr/>
        <p:txBody>
          <a:bodyPr/>
          <a:lstStyle/>
          <a:p>
            <a:fld id="{5400DE01-E619-5F45-BA80-CBC031CC44D6}" type="slidenum">
              <a:rPr lang="pl-PL" smtClean="0"/>
              <a:t>9</a:t>
            </a:fld>
            <a:endParaRPr lang="pl-PL"/>
          </a:p>
        </p:txBody>
      </p:sp>
    </p:spTree>
    <p:extLst>
      <p:ext uri="{BB962C8B-B14F-4D97-AF65-F5344CB8AC3E}">
        <p14:creationId xmlns:p14="http://schemas.microsoft.com/office/powerpoint/2010/main" val="12004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0"/>
              </a:spcBef>
              <a:spcAft>
                <a:spcPts val="0"/>
              </a:spcAft>
            </a:pPr>
            <a:endParaRPr lang="pl-PL" sz="1200" b="0" i="0" u="none" strike="noStrike" dirty="0">
              <a:solidFill>
                <a:srgbClr val="000000"/>
              </a:solidFill>
              <a:effectLst/>
              <a:latin typeface="Arial" panose="020B0604020202020204" pitchFamily="34" charset="0"/>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Często widzimy problemy z wydajnością w aplikacjach z powodu braku funkcji </a:t>
            </a:r>
            <a:r>
              <a:rPr lang="pl-PL" sz="1200" b="0" i="0" u="none" strike="noStrike" dirty="0" err="1">
                <a:solidFill>
                  <a:srgbClr val="000000"/>
                </a:solidFill>
                <a:effectLst/>
                <a:latin typeface="Arial" panose="020B0604020202020204" pitchFamily="34" charset="0"/>
              </a:rPr>
              <a:t>trackBy</a:t>
            </a:r>
            <a:r>
              <a:rPr lang="pl-PL" sz="1200" b="0" i="0" u="none" strike="noStrike" dirty="0">
                <a:solidFill>
                  <a:srgbClr val="000000"/>
                </a:solidFill>
                <a:effectLst/>
                <a:latin typeface="Arial" panose="020B0604020202020204" pitchFamily="34" charset="0"/>
              </a:rPr>
              <a:t> w *</a:t>
            </a:r>
            <a:r>
              <a:rPr lang="pl-PL" sz="1200" b="0" i="0" u="none" strike="noStrike" dirty="0" err="1">
                <a:solidFill>
                  <a:srgbClr val="000000"/>
                </a:solidFill>
                <a:effectLst/>
                <a:latin typeface="Arial" panose="020B0604020202020204" pitchFamily="34" charset="0"/>
              </a:rPr>
              <a:t>ngFor</a:t>
            </a:r>
            <a:endParaRPr lang="pl-PL" sz="1200" b="0" i="0" u="none" strike="noStrike" dirty="0">
              <a:solidFill>
                <a:srgbClr val="000000"/>
              </a:solidFill>
              <a:effectLst/>
              <a:latin typeface="Arial" panose="020B0604020202020204" pitchFamily="34" charset="0"/>
            </a:endParaRPr>
          </a:p>
          <a:p>
            <a:pPr rtl="0">
              <a:spcBef>
                <a:spcPts val="0"/>
              </a:spcBef>
              <a:spcAft>
                <a:spcPts val="0"/>
              </a:spcAft>
            </a:pPr>
            <a:endParaRPr lang="pl-PL" sz="1200" b="0" i="0" u="none" strike="noStrike" dirty="0">
              <a:solidFill>
                <a:srgbClr val="000000"/>
              </a:solidFill>
              <a:effectLst/>
              <a:latin typeface="Arial" panose="020B0604020202020204" pitchFamily="34" charset="0"/>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Kilka różnic w @for to to, że </a:t>
            </a:r>
            <a:r>
              <a:rPr lang="pl-PL" sz="1200" b="0" i="0" u="none" strike="noStrike" dirty="0" err="1">
                <a:solidFill>
                  <a:srgbClr val="000000"/>
                </a:solidFill>
                <a:effectLst/>
                <a:latin typeface="Arial" panose="020B0604020202020204" pitchFamily="34" charset="0"/>
              </a:rPr>
              <a:t>track</a:t>
            </a:r>
            <a:r>
              <a:rPr lang="pl-PL" sz="1200" b="0" i="0" u="none" strike="noStrike" dirty="0">
                <a:solidFill>
                  <a:srgbClr val="000000"/>
                </a:solidFill>
                <a:effectLst/>
                <a:latin typeface="Arial" panose="020B0604020202020204" pitchFamily="34" charset="0"/>
              </a:rPr>
              <a:t> jest obowiązkowy, aby zapewnić szybką wydajność w śledzeniu zmian. </a:t>
            </a:r>
            <a:endParaRPr lang="pl-PL" sz="2800" dirty="0">
              <a:effectLst/>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Ponadto jest o wiele łatwiejszy w użyciu, ponieważ jest to tylko wyrażenie, a nie metoda w klasie komponentu. </a:t>
            </a:r>
          </a:p>
          <a:p>
            <a:pPr rtl="0">
              <a:spcBef>
                <a:spcPts val="0"/>
              </a:spcBef>
              <a:spcAft>
                <a:spcPts val="0"/>
              </a:spcAft>
            </a:pPr>
            <a:r>
              <a:rPr lang="pl-PL" sz="1200" b="0" i="0" u="none" strike="noStrike" dirty="0">
                <a:solidFill>
                  <a:srgbClr val="000000"/>
                </a:solidFill>
                <a:effectLst/>
                <a:latin typeface="Arial" panose="020B0604020202020204" pitchFamily="34" charset="0"/>
              </a:rPr>
              <a:t>Wbudowana pętla @for ma również skrót dla kolekcji zawierających zero elementów za pomocą opcjonalnego bloku @empty.</a:t>
            </a:r>
            <a:endParaRPr lang="pl-PL" sz="2800" dirty="0">
              <a:effectLst/>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Instrukcja @for używa nowego algorytmu </a:t>
            </a:r>
            <a:r>
              <a:rPr lang="pl-PL" sz="1200" b="0" i="0" u="none" strike="noStrike" dirty="0" err="1">
                <a:solidFill>
                  <a:srgbClr val="000000"/>
                </a:solidFill>
                <a:effectLst/>
                <a:latin typeface="Arial" panose="020B0604020202020204" pitchFamily="34" charset="0"/>
              </a:rPr>
              <a:t>diffingu</a:t>
            </a:r>
            <a:r>
              <a:rPr lang="pl-PL" sz="1200" b="0" i="0" u="none" strike="noStrike" dirty="0">
                <a:solidFill>
                  <a:srgbClr val="000000"/>
                </a:solidFill>
                <a:effectLst/>
                <a:latin typeface="Arial" panose="020B0604020202020204" pitchFamily="34" charset="0"/>
              </a:rPr>
              <a:t> i ma bardziej optymalną implementację w porównaniu do *</a:t>
            </a:r>
            <a:r>
              <a:rPr lang="pl-PL" sz="1200" b="0" i="0" u="none" strike="noStrike" dirty="0" err="1">
                <a:solidFill>
                  <a:srgbClr val="000000"/>
                </a:solidFill>
                <a:effectLst/>
                <a:latin typeface="Arial" panose="020B0604020202020204" pitchFamily="34" charset="0"/>
              </a:rPr>
              <a:t>ngFor</a:t>
            </a:r>
            <a:r>
              <a:rPr lang="pl-PL" sz="1200" b="0" i="0" u="none" strike="noStrike" dirty="0">
                <a:solidFill>
                  <a:srgbClr val="000000"/>
                </a:solidFill>
                <a:effectLst/>
                <a:latin typeface="Arial" panose="020B0604020202020204" pitchFamily="34" charset="0"/>
              </a:rPr>
              <a:t>, co sprawia, że jest szybsza podczas działania. </a:t>
            </a:r>
          </a:p>
          <a:p>
            <a:pPr rtl="0">
              <a:spcBef>
                <a:spcPts val="0"/>
              </a:spcBef>
              <a:spcAft>
                <a:spcPts val="0"/>
              </a:spcAft>
            </a:pPr>
            <a:endParaRPr lang="pl-PL" sz="1200" b="0" i="0" u="none" strike="noStrike" dirty="0">
              <a:solidFill>
                <a:srgbClr val="000000"/>
              </a:solidFill>
              <a:effectLst/>
              <a:latin typeface="Arial" panose="020B0604020202020204" pitchFamily="34" charset="0"/>
            </a:endParaRPr>
          </a:p>
          <a:p>
            <a:pPr rtl="0">
              <a:spcBef>
                <a:spcPts val="0"/>
              </a:spcBef>
              <a:spcAft>
                <a:spcPts val="0"/>
              </a:spcAft>
            </a:pPr>
            <a:r>
              <a:rPr lang="pl-PL" sz="1200" b="0" i="0" u="none" strike="noStrike" dirty="0">
                <a:solidFill>
                  <a:srgbClr val="000000"/>
                </a:solidFill>
                <a:effectLst/>
                <a:latin typeface="Arial" panose="020B0604020202020204" pitchFamily="34" charset="0"/>
              </a:rPr>
              <a:t>No i możecie tutaj powiedzieć, co ten gość gada, jakie szybszy</a:t>
            </a:r>
            <a:endParaRPr lang="pl-PL" sz="2800" dirty="0">
              <a:effectLst/>
            </a:endParaRPr>
          </a:p>
        </p:txBody>
      </p:sp>
      <p:sp>
        <p:nvSpPr>
          <p:cNvPr id="4" name="Symbol zastępczy numeru slajdu 3"/>
          <p:cNvSpPr>
            <a:spLocks noGrp="1"/>
          </p:cNvSpPr>
          <p:nvPr>
            <p:ph type="sldNum" sz="quarter" idx="5"/>
          </p:nvPr>
        </p:nvSpPr>
        <p:spPr/>
        <p:txBody>
          <a:bodyPr/>
          <a:lstStyle/>
          <a:p>
            <a:fld id="{5400DE01-E619-5F45-BA80-CBC031CC44D6}" type="slidenum">
              <a:rPr lang="pl-PL" smtClean="0"/>
              <a:t>10</a:t>
            </a:fld>
            <a:endParaRPr lang="pl-PL"/>
          </a:p>
        </p:txBody>
      </p:sp>
    </p:spTree>
    <p:extLst>
      <p:ext uri="{BB962C8B-B14F-4D97-AF65-F5344CB8AC3E}">
        <p14:creationId xmlns:p14="http://schemas.microsoft.com/office/powerpoint/2010/main" val="1731793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rtl="0">
              <a:spcBef>
                <a:spcPts val="0"/>
              </a:spcBef>
              <a:spcAft>
                <a:spcPts val="0"/>
              </a:spcAft>
            </a:pPr>
            <a:r>
              <a:rPr lang="pl-PL" sz="1200" dirty="0">
                <a:effectLst/>
              </a:rPr>
              <a:t>- Interakcja z publicznością</a:t>
            </a:r>
          </a:p>
          <a:p>
            <a:pPr rtl="0">
              <a:spcBef>
                <a:spcPts val="0"/>
              </a:spcBef>
              <a:spcAft>
                <a:spcPts val="0"/>
              </a:spcAft>
            </a:pPr>
            <a:r>
              <a:rPr lang="pl-PL" sz="1200" dirty="0">
                <a:effectLst/>
              </a:rPr>
              <a:t>- Opinia o </a:t>
            </a:r>
            <a:r>
              <a:rPr lang="pl-PL" sz="1200" dirty="0" err="1">
                <a:effectLst/>
              </a:rPr>
              <a:t>control</a:t>
            </a:r>
            <a:r>
              <a:rPr lang="pl-PL" sz="1200" dirty="0">
                <a:effectLst/>
              </a:rPr>
              <a:t> </a:t>
            </a:r>
            <a:r>
              <a:rPr lang="pl-PL" sz="1200" dirty="0" err="1">
                <a:effectLst/>
              </a:rPr>
              <a:t>flow</a:t>
            </a:r>
            <a:r>
              <a:rPr lang="pl-PL" sz="1200" dirty="0">
                <a:effectLst/>
              </a:rPr>
              <a:t>?</a:t>
            </a:r>
          </a:p>
          <a:p>
            <a:endParaRPr lang="pl-PL" dirty="0"/>
          </a:p>
        </p:txBody>
      </p:sp>
      <p:sp>
        <p:nvSpPr>
          <p:cNvPr id="4" name="Symbol zastępczy numeru slajdu 3"/>
          <p:cNvSpPr>
            <a:spLocks noGrp="1"/>
          </p:cNvSpPr>
          <p:nvPr>
            <p:ph type="sldNum" sz="quarter" idx="5"/>
          </p:nvPr>
        </p:nvSpPr>
        <p:spPr/>
        <p:txBody>
          <a:bodyPr/>
          <a:lstStyle/>
          <a:p>
            <a:fld id="{5400DE01-E619-5F45-BA80-CBC031CC44D6}" type="slidenum">
              <a:rPr lang="pl-PL" smtClean="0"/>
              <a:t>11</a:t>
            </a:fld>
            <a:endParaRPr lang="pl-PL"/>
          </a:p>
        </p:txBody>
      </p:sp>
    </p:spTree>
    <p:extLst>
      <p:ext uri="{BB962C8B-B14F-4D97-AF65-F5344CB8AC3E}">
        <p14:creationId xmlns:p14="http://schemas.microsoft.com/office/powerpoint/2010/main" val="3129766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81E6E9-5FE6-719E-2CBB-195DBB0A37E5}"/>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8BCF4F6C-BE4B-DE18-CCCA-1062E4A36E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58477BAC-235E-E655-E16D-A755C95B5AE1}"/>
              </a:ext>
            </a:extLst>
          </p:cNvPr>
          <p:cNvSpPr>
            <a:spLocks noGrp="1"/>
          </p:cNvSpPr>
          <p:nvPr>
            <p:ph type="dt" sz="half" idx="10"/>
          </p:nvPr>
        </p:nvSpPr>
        <p:spPr/>
        <p:txBody>
          <a:bodyPr/>
          <a:lstStyle/>
          <a:p>
            <a:fld id="{BE09341F-4E6F-264F-B9EF-A0B55041B633}" type="datetimeFigureOut">
              <a:rPr lang="pl-PL" smtClean="0"/>
              <a:t>10.04.2024</a:t>
            </a:fld>
            <a:endParaRPr lang="pl-PL"/>
          </a:p>
        </p:txBody>
      </p:sp>
      <p:sp>
        <p:nvSpPr>
          <p:cNvPr id="5" name="Symbol zastępczy stopki 4">
            <a:extLst>
              <a:ext uri="{FF2B5EF4-FFF2-40B4-BE49-F238E27FC236}">
                <a16:creationId xmlns:a16="http://schemas.microsoft.com/office/drawing/2014/main" id="{E55BA6A2-1EAE-2052-56FA-08145016128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B1DF032C-1583-994D-C5C8-26510A96DC15}"/>
              </a:ext>
            </a:extLst>
          </p:cNvPr>
          <p:cNvSpPr>
            <a:spLocks noGrp="1"/>
          </p:cNvSpPr>
          <p:nvPr>
            <p:ph type="sldNum" sz="quarter" idx="12"/>
          </p:nvPr>
        </p:nvSpPr>
        <p:spPr/>
        <p:txBody>
          <a:bodyPr/>
          <a:lstStyle/>
          <a:p>
            <a:fld id="{D2D6656D-0914-AF49-A8FC-44912ABE678C}" type="slidenum">
              <a:rPr lang="pl-PL" smtClean="0"/>
              <a:t>‹#›</a:t>
            </a:fld>
            <a:endParaRPr lang="pl-PL"/>
          </a:p>
        </p:txBody>
      </p:sp>
    </p:spTree>
    <p:extLst>
      <p:ext uri="{BB962C8B-B14F-4D97-AF65-F5344CB8AC3E}">
        <p14:creationId xmlns:p14="http://schemas.microsoft.com/office/powerpoint/2010/main" val="33951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F1F95E5-3766-6D25-4ECF-F3717C481714}"/>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7AA2ACE-5D06-FBED-383E-2A3E55E7FC4E}"/>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9D4CF28F-369C-C76D-1820-D733EA63E4AB}"/>
              </a:ext>
            </a:extLst>
          </p:cNvPr>
          <p:cNvSpPr>
            <a:spLocks noGrp="1"/>
          </p:cNvSpPr>
          <p:nvPr>
            <p:ph type="dt" sz="half" idx="10"/>
          </p:nvPr>
        </p:nvSpPr>
        <p:spPr/>
        <p:txBody>
          <a:bodyPr/>
          <a:lstStyle/>
          <a:p>
            <a:fld id="{BE09341F-4E6F-264F-B9EF-A0B55041B633}" type="datetimeFigureOut">
              <a:rPr lang="pl-PL" smtClean="0"/>
              <a:t>10.04.2024</a:t>
            </a:fld>
            <a:endParaRPr lang="pl-PL"/>
          </a:p>
        </p:txBody>
      </p:sp>
      <p:sp>
        <p:nvSpPr>
          <p:cNvPr id="5" name="Symbol zastępczy stopki 4">
            <a:extLst>
              <a:ext uri="{FF2B5EF4-FFF2-40B4-BE49-F238E27FC236}">
                <a16:creationId xmlns:a16="http://schemas.microsoft.com/office/drawing/2014/main" id="{904741AB-AD09-2D1A-CCB1-32FBB4BDD0B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7212A543-E858-037F-15E2-14B2752FB95E}"/>
              </a:ext>
            </a:extLst>
          </p:cNvPr>
          <p:cNvSpPr>
            <a:spLocks noGrp="1"/>
          </p:cNvSpPr>
          <p:nvPr>
            <p:ph type="sldNum" sz="quarter" idx="12"/>
          </p:nvPr>
        </p:nvSpPr>
        <p:spPr/>
        <p:txBody>
          <a:bodyPr/>
          <a:lstStyle/>
          <a:p>
            <a:fld id="{D2D6656D-0914-AF49-A8FC-44912ABE678C}" type="slidenum">
              <a:rPr lang="pl-PL" smtClean="0"/>
              <a:t>‹#›</a:t>
            </a:fld>
            <a:endParaRPr lang="pl-PL"/>
          </a:p>
        </p:txBody>
      </p:sp>
    </p:spTree>
    <p:extLst>
      <p:ext uri="{BB962C8B-B14F-4D97-AF65-F5344CB8AC3E}">
        <p14:creationId xmlns:p14="http://schemas.microsoft.com/office/powerpoint/2010/main" val="49583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8F31A378-5E70-D00E-8F6D-3F941E22220D}"/>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BCE4F940-86FB-1233-D91A-F9CA2D03F432}"/>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F4E48AB3-1F4E-9966-8744-88CE64BA4D2D}"/>
              </a:ext>
            </a:extLst>
          </p:cNvPr>
          <p:cNvSpPr>
            <a:spLocks noGrp="1"/>
          </p:cNvSpPr>
          <p:nvPr>
            <p:ph type="dt" sz="half" idx="10"/>
          </p:nvPr>
        </p:nvSpPr>
        <p:spPr/>
        <p:txBody>
          <a:bodyPr/>
          <a:lstStyle/>
          <a:p>
            <a:fld id="{BE09341F-4E6F-264F-B9EF-A0B55041B633}" type="datetimeFigureOut">
              <a:rPr lang="pl-PL" smtClean="0"/>
              <a:t>10.04.2024</a:t>
            </a:fld>
            <a:endParaRPr lang="pl-PL"/>
          </a:p>
        </p:txBody>
      </p:sp>
      <p:sp>
        <p:nvSpPr>
          <p:cNvPr id="5" name="Symbol zastępczy stopki 4">
            <a:extLst>
              <a:ext uri="{FF2B5EF4-FFF2-40B4-BE49-F238E27FC236}">
                <a16:creationId xmlns:a16="http://schemas.microsoft.com/office/drawing/2014/main" id="{87ED321A-B719-A08E-BC39-F4FED1883F9D}"/>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EC28CFC3-C499-FDC4-4F2C-9061B4667316}"/>
              </a:ext>
            </a:extLst>
          </p:cNvPr>
          <p:cNvSpPr>
            <a:spLocks noGrp="1"/>
          </p:cNvSpPr>
          <p:nvPr>
            <p:ph type="sldNum" sz="quarter" idx="12"/>
          </p:nvPr>
        </p:nvSpPr>
        <p:spPr/>
        <p:txBody>
          <a:bodyPr/>
          <a:lstStyle/>
          <a:p>
            <a:fld id="{D2D6656D-0914-AF49-A8FC-44912ABE678C}" type="slidenum">
              <a:rPr lang="pl-PL" smtClean="0"/>
              <a:t>‹#›</a:t>
            </a:fld>
            <a:endParaRPr lang="pl-PL"/>
          </a:p>
        </p:txBody>
      </p:sp>
    </p:spTree>
    <p:extLst>
      <p:ext uri="{BB962C8B-B14F-4D97-AF65-F5344CB8AC3E}">
        <p14:creationId xmlns:p14="http://schemas.microsoft.com/office/powerpoint/2010/main" val="332712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FF7A902-18ED-FAA4-5458-0BAE4FCA4F5F}"/>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93F3E81-65CF-4BE7-727D-E866320CCDB7}"/>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3FC8EF39-436E-C646-EF04-FFD3A3153A92}"/>
              </a:ext>
            </a:extLst>
          </p:cNvPr>
          <p:cNvSpPr>
            <a:spLocks noGrp="1"/>
          </p:cNvSpPr>
          <p:nvPr>
            <p:ph type="dt" sz="half" idx="10"/>
          </p:nvPr>
        </p:nvSpPr>
        <p:spPr/>
        <p:txBody>
          <a:bodyPr/>
          <a:lstStyle/>
          <a:p>
            <a:fld id="{BE09341F-4E6F-264F-B9EF-A0B55041B633}" type="datetimeFigureOut">
              <a:rPr lang="pl-PL" smtClean="0"/>
              <a:t>10.04.2024</a:t>
            </a:fld>
            <a:endParaRPr lang="pl-PL"/>
          </a:p>
        </p:txBody>
      </p:sp>
      <p:sp>
        <p:nvSpPr>
          <p:cNvPr id="5" name="Symbol zastępczy stopki 4">
            <a:extLst>
              <a:ext uri="{FF2B5EF4-FFF2-40B4-BE49-F238E27FC236}">
                <a16:creationId xmlns:a16="http://schemas.microsoft.com/office/drawing/2014/main" id="{08A4AE07-4185-6844-BD23-0228C7C51A1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34FB00D-5630-AB7A-F90F-AAA7FD748C7E}"/>
              </a:ext>
            </a:extLst>
          </p:cNvPr>
          <p:cNvSpPr>
            <a:spLocks noGrp="1"/>
          </p:cNvSpPr>
          <p:nvPr>
            <p:ph type="sldNum" sz="quarter" idx="12"/>
          </p:nvPr>
        </p:nvSpPr>
        <p:spPr/>
        <p:txBody>
          <a:bodyPr/>
          <a:lstStyle/>
          <a:p>
            <a:fld id="{D2D6656D-0914-AF49-A8FC-44912ABE678C}" type="slidenum">
              <a:rPr lang="pl-PL" smtClean="0"/>
              <a:t>‹#›</a:t>
            </a:fld>
            <a:endParaRPr lang="pl-PL"/>
          </a:p>
        </p:txBody>
      </p:sp>
    </p:spTree>
    <p:extLst>
      <p:ext uri="{BB962C8B-B14F-4D97-AF65-F5344CB8AC3E}">
        <p14:creationId xmlns:p14="http://schemas.microsoft.com/office/powerpoint/2010/main" val="1525079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6EDEA17-7CC4-6788-F33D-F68F59E4CA3D}"/>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5C4BD949-FFF0-C028-ECBD-CA8D10A167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B4C75FC4-8165-56B2-F5B1-B7A80FFFD6BE}"/>
              </a:ext>
            </a:extLst>
          </p:cNvPr>
          <p:cNvSpPr>
            <a:spLocks noGrp="1"/>
          </p:cNvSpPr>
          <p:nvPr>
            <p:ph type="dt" sz="half" idx="10"/>
          </p:nvPr>
        </p:nvSpPr>
        <p:spPr/>
        <p:txBody>
          <a:bodyPr/>
          <a:lstStyle/>
          <a:p>
            <a:fld id="{BE09341F-4E6F-264F-B9EF-A0B55041B633}" type="datetimeFigureOut">
              <a:rPr lang="pl-PL" smtClean="0"/>
              <a:t>10.04.2024</a:t>
            </a:fld>
            <a:endParaRPr lang="pl-PL"/>
          </a:p>
        </p:txBody>
      </p:sp>
      <p:sp>
        <p:nvSpPr>
          <p:cNvPr id="5" name="Symbol zastępczy stopki 4">
            <a:extLst>
              <a:ext uri="{FF2B5EF4-FFF2-40B4-BE49-F238E27FC236}">
                <a16:creationId xmlns:a16="http://schemas.microsoft.com/office/drawing/2014/main" id="{ACC25A1A-52B6-6285-9301-C6D388751942}"/>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8BC4513-DE49-384F-F35F-2B11334FC0E3}"/>
              </a:ext>
            </a:extLst>
          </p:cNvPr>
          <p:cNvSpPr>
            <a:spLocks noGrp="1"/>
          </p:cNvSpPr>
          <p:nvPr>
            <p:ph type="sldNum" sz="quarter" idx="12"/>
          </p:nvPr>
        </p:nvSpPr>
        <p:spPr/>
        <p:txBody>
          <a:bodyPr/>
          <a:lstStyle/>
          <a:p>
            <a:fld id="{D2D6656D-0914-AF49-A8FC-44912ABE678C}" type="slidenum">
              <a:rPr lang="pl-PL" smtClean="0"/>
              <a:t>‹#›</a:t>
            </a:fld>
            <a:endParaRPr lang="pl-PL"/>
          </a:p>
        </p:txBody>
      </p:sp>
    </p:spTree>
    <p:extLst>
      <p:ext uri="{BB962C8B-B14F-4D97-AF65-F5344CB8AC3E}">
        <p14:creationId xmlns:p14="http://schemas.microsoft.com/office/powerpoint/2010/main" val="702620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423C10-AD8A-0DC1-39BA-5263B460F5C5}"/>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D4533E0E-9DDD-FE96-D228-A5432FC6986F}"/>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34C77589-4E0C-B67C-53D5-58D4F0228F60}"/>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F3FDD4D9-A993-352E-D6EE-01099A1A276B}"/>
              </a:ext>
            </a:extLst>
          </p:cNvPr>
          <p:cNvSpPr>
            <a:spLocks noGrp="1"/>
          </p:cNvSpPr>
          <p:nvPr>
            <p:ph type="dt" sz="half" idx="10"/>
          </p:nvPr>
        </p:nvSpPr>
        <p:spPr/>
        <p:txBody>
          <a:bodyPr/>
          <a:lstStyle/>
          <a:p>
            <a:fld id="{BE09341F-4E6F-264F-B9EF-A0B55041B633}" type="datetimeFigureOut">
              <a:rPr lang="pl-PL" smtClean="0"/>
              <a:t>10.04.2024</a:t>
            </a:fld>
            <a:endParaRPr lang="pl-PL"/>
          </a:p>
        </p:txBody>
      </p:sp>
      <p:sp>
        <p:nvSpPr>
          <p:cNvPr id="6" name="Symbol zastępczy stopki 5">
            <a:extLst>
              <a:ext uri="{FF2B5EF4-FFF2-40B4-BE49-F238E27FC236}">
                <a16:creationId xmlns:a16="http://schemas.microsoft.com/office/drawing/2014/main" id="{288590E0-299A-262C-3B51-02BDAD6C62E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B2744238-C735-7FAA-8C0B-09CEA73686BD}"/>
              </a:ext>
            </a:extLst>
          </p:cNvPr>
          <p:cNvSpPr>
            <a:spLocks noGrp="1"/>
          </p:cNvSpPr>
          <p:nvPr>
            <p:ph type="sldNum" sz="quarter" idx="12"/>
          </p:nvPr>
        </p:nvSpPr>
        <p:spPr/>
        <p:txBody>
          <a:bodyPr/>
          <a:lstStyle/>
          <a:p>
            <a:fld id="{D2D6656D-0914-AF49-A8FC-44912ABE678C}" type="slidenum">
              <a:rPr lang="pl-PL" smtClean="0"/>
              <a:t>‹#›</a:t>
            </a:fld>
            <a:endParaRPr lang="pl-PL"/>
          </a:p>
        </p:txBody>
      </p:sp>
    </p:spTree>
    <p:extLst>
      <p:ext uri="{BB962C8B-B14F-4D97-AF65-F5344CB8AC3E}">
        <p14:creationId xmlns:p14="http://schemas.microsoft.com/office/powerpoint/2010/main" val="1293853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BE3E3DB-5C24-61A5-A4E2-9270947E92FD}"/>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B74918A5-470E-1125-A05D-FF43457E7A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F170857A-68A8-C7E5-2742-1718B2460A3F}"/>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84E90B3C-A52B-D04B-DCAF-694B5630F0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34D37B44-4C26-1DE7-62FF-9EDE06818ACC}"/>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179318B5-8BEE-3D47-718D-30622FB1B088}"/>
              </a:ext>
            </a:extLst>
          </p:cNvPr>
          <p:cNvSpPr>
            <a:spLocks noGrp="1"/>
          </p:cNvSpPr>
          <p:nvPr>
            <p:ph type="dt" sz="half" idx="10"/>
          </p:nvPr>
        </p:nvSpPr>
        <p:spPr/>
        <p:txBody>
          <a:bodyPr/>
          <a:lstStyle/>
          <a:p>
            <a:fld id="{BE09341F-4E6F-264F-B9EF-A0B55041B633}" type="datetimeFigureOut">
              <a:rPr lang="pl-PL" smtClean="0"/>
              <a:t>10.04.2024</a:t>
            </a:fld>
            <a:endParaRPr lang="pl-PL"/>
          </a:p>
        </p:txBody>
      </p:sp>
      <p:sp>
        <p:nvSpPr>
          <p:cNvPr id="8" name="Symbol zastępczy stopki 7">
            <a:extLst>
              <a:ext uri="{FF2B5EF4-FFF2-40B4-BE49-F238E27FC236}">
                <a16:creationId xmlns:a16="http://schemas.microsoft.com/office/drawing/2014/main" id="{8000085B-9EB7-B8AB-965A-925B5CB97E7B}"/>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6346714D-7F00-6E43-A92B-6F5A46ED4B77}"/>
              </a:ext>
            </a:extLst>
          </p:cNvPr>
          <p:cNvSpPr>
            <a:spLocks noGrp="1"/>
          </p:cNvSpPr>
          <p:nvPr>
            <p:ph type="sldNum" sz="quarter" idx="12"/>
          </p:nvPr>
        </p:nvSpPr>
        <p:spPr/>
        <p:txBody>
          <a:bodyPr/>
          <a:lstStyle/>
          <a:p>
            <a:fld id="{D2D6656D-0914-AF49-A8FC-44912ABE678C}" type="slidenum">
              <a:rPr lang="pl-PL" smtClean="0"/>
              <a:t>‹#›</a:t>
            </a:fld>
            <a:endParaRPr lang="pl-PL"/>
          </a:p>
        </p:txBody>
      </p:sp>
    </p:spTree>
    <p:extLst>
      <p:ext uri="{BB962C8B-B14F-4D97-AF65-F5344CB8AC3E}">
        <p14:creationId xmlns:p14="http://schemas.microsoft.com/office/powerpoint/2010/main" val="142195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94EFE9-8DE6-1B47-63F7-BFF9FB21CD9F}"/>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137FCE7A-8DF2-5172-D5E5-6DA0477CB172}"/>
              </a:ext>
            </a:extLst>
          </p:cNvPr>
          <p:cNvSpPr>
            <a:spLocks noGrp="1"/>
          </p:cNvSpPr>
          <p:nvPr>
            <p:ph type="dt" sz="half" idx="10"/>
          </p:nvPr>
        </p:nvSpPr>
        <p:spPr/>
        <p:txBody>
          <a:bodyPr/>
          <a:lstStyle/>
          <a:p>
            <a:fld id="{BE09341F-4E6F-264F-B9EF-A0B55041B633}" type="datetimeFigureOut">
              <a:rPr lang="pl-PL" smtClean="0"/>
              <a:t>10.04.2024</a:t>
            </a:fld>
            <a:endParaRPr lang="pl-PL"/>
          </a:p>
        </p:txBody>
      </p:sp>
      <p:sp>
        <p:nvSpPr>
          <p:cNvPr id="4" name="Symbol zastępczy stopki 3">
            <a:extLst>
              <a:ext uri="{FF2B5EF4-FFF2-40B4-BE49-F238E27FC236}">
                <a16:creationId xmlns:a16="http://schemas.microsoft.com/office/drawing/2014/main" id="{8B9768CE-91B6-CF50-923B-C34BB23166C9}"/>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F176A126-626D-1475-D89F-52562E87DE9C}"/>
              </a:ext>
            </a:extLst>
          </p:cNvPr>
          <p:cNvSpPr>
            <a:spLocks noGrp="1"/>
          </p:cNvSpPr>
          <p:nvPr>
            <p:ph type="sldNum" sz="quarter" idx="12"/>
          </p:nvPr>
        </p:nvSpPr>
        <p:spPr/>
        <p:txBody>
          <a:bodyPr/>
          <a:lstStyle/>
          <a:p>
            <a:fld id="{D2D6656D-0914-AF49-A8FC-44912ABE678C}" type="slidenum">
              <a:rPr lang="pl-PL" smtClean="0"/>
              <a:t>‹#›</a:t>
            </a:fld>
            <a:endParaRPr lang="pl-PL"/>
          </a:p>
        </p:txBody>
      </p:sp>
    </p:spTree>
    <p:extLst>
      <p:ext uri="{BB962C8B-B14F-4D97-AF65-F5344CB8AC3E}">
        <p14:creationId xmlns:p14="http://schemas.microsoft.com/office/powerpoint/2010/main" val="130745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FF3FCD87-BB3F-1041-69FD-A0346084DF53}"/>
              </a:ext>
            </a:extLst>
          </p:cNvPr>
          <p:cNvSpPr>
            <a:spLocks noGrp="1"/>
          </p:cNvSpPr>
          <p:nvPr>
            <p:ph type="dt" sz="half" idx="10"/>
          </p:nvPr>
        </p:nvSpPr>
        <p:spPr/>
        <p:txBody>
          <a:bodyPr/>
          <a:lstStyle/>
          <a:p>
            <a:fld id="{BE09341F-4E6F-264F-B9EF-A0B55041B633}" type="datetimeFigureOut">
              <a:rPr lang="pl-PL" smtClean="0"/>
              <a:t>10.04.2024</a:t>
            </a:fld>
            <a:endParaRPr lang="pl-PL"/>
          </a:p>
        </p:txBody>
      </p:sp>
      <p:sp>
        <p:nvSpPr>
          <p:cNvPr id="3" name="Symbol zastępczy stopki 2">
            <a:extLst>
              <a:ext uri="{FF2B5EF4-FFF2-40B4-BE49-F238E27FC236}">
                <a16:creationId xmlns:a16="http://schemas.microsoft.com/office/drawing/2014/main" id="{A7359F1A-068C-00A5-98EF-2A8E60BDD5F1}"/>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3988A13C-C690-2B3C-53B8-546A6CB597EF}"/>
              </a:ext>
            </a:extLst>
          </p:cNvPr>
          <p:cNvSpPr>
            <a:spLocks noGrp="1"/>
          </p:cNvSpPr>
          <p:nvPr>
            <p:ph type="sldNum" sz="quarter" idx="12"/>
          </p:nvPr>
        </p:nvSpPr>
        <p:spPr/>
        <p:txBody>
          <a:bodyPr/>
          <a:lstStyle/>
          <a:p>
            <a:fld id="{D2D6656D-0914-AF49-A8FC-44912ABE678C}" type="slidenum">
              <a:rPr lang="pl-PL" smtClean="0"/>
              <a:t>‹#›</a:t>
            </a:fld>
            <a:endParaRPr lang="pl-PL"/>
          </a:p>
        </p:txBody>
      </p:sp>
    </p:spTree>
    <p:extLst>
      <p:ext uri="{BB962C8B-B14F-4D97-AF65-F5344CB8AC3E}">
        <p14:creationId xmlns:p14="http://schemas.microsoft.com/office/powerpoint/2010/main" val="2709770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B2E97B1-B3C1-91D6-255A-70CA8C1DA3A7}"/>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15455845-0293-2CE2-7D68-B0A088313D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B37380D9-E206-FFFF-4F5C-FBCB4BEE6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5CE26876-2346-A79A-6E25-AEE85D747843}"/>
              </a:ext>
            </a:extLst>
          </p:cNvPr>
          <p:cNvSpPr>
            <a:spLocks noGrp="1"/>
          </p:cNvSpPr>
          <p:nvPr>
            <p:ph type="dt" sz="half" idx="10"/>
          </p:nvPr>
        </p:nvSpPr>
        <p:spPr/>
        <p:txBody>
          <a:bodyPr/>
          <a:lstStyle/>
          <a:p>
            <a:fld id="{BE09341F-4E6F-264F-B9EF-A0B55041B633}" type="datetimeFigureOut">
              <a:rPr lang="pl-PL" smtClean="0"/>
              <a:t>10.04.2024</a:t>
            </a:fld>
            <a:endParaRPr lang="pl-PL"/>
          </a:p>
        </p:txBody>
      </p:sp>
      <p:sp>
        <p:nvSpPr>
          <p:cNvPr id="6" name="Symbol zastępczy stopki 5">
            <a:extLst>
              <a:ext uri="{FF2B5EF4-FFF2-40B4-BE49-F238E27FC236}">
                <a16:creationId xmlns:a16="http://schemas.microsoft.com/office/drawing/2014/main" id="{FCBA500E-D95D-0634-3B37-B2E43E1F86E2}"/>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00F42B65-C5C3-9339-DD8C-73B78705D955}"/>
              </a:ext>
            </a:extLst>
          </p:cNvPr>
          <p:cNvSpPr>
            <a:spLocks noGrp="1"/>
          </p:cNvSpPr>
          <p:nvPr>
            <p:ph type="sldNum" sz="quarter" idx="12"/>
          </p:nvPr>
        </p:nvSpPr>
        <p:spPr/>
        <p:txBody>
          <a:bodyPr/>
          <a:lstStyle/>
          <a:p>
            <a:fld id="{D2D6656D-0914-AF49-A8FC-44912ABE678C}" type="slidenum">
              <a:rPr lang="pl-PL" smtClean="0"/>
              <a:t>‹#›</a:t>
            </a:fld>
            <a:endParaRPr lang="pl-PL"/>
          </a:p>
        </p:txBody>
      </p:sp>
    </p:spTree>
    <p:extLst>
      <p:ext uri="{BB962C8B-B14F-4D97-AF65-F5344CB8AC3E}">
        <p14:creationId xmlns:p14="http://schemas.microsoft.com/office/powerpoint/2010/main" val="295533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3C5E38-5220-A2FF-64E6-C995C2D4B269}"/>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7A3B273D-E196-D596-8006-48CBFB3E95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446C3FE5-11CB-A2DC-C259-5534DA5D6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6205A83A-70DD-8617-E0BA-3F5BF2B20CB6}"/>
              </a:ext>
            </a:extLst>
          </p:cNvPr>
          <p:cNvSpPr>
            <a:spLocks noGrp="1"/>
          </p:cNvSpPr>
          <p:nvPr>
            <p:ph type="dt" sz="half" idx="10"/>
          </p:nvPr>
        </p:nvSpPr>
        <p:spPr/>
        <p:txBody>
          <a:bodyPr/>
          <a:lstStyle/>
          <a:p>
            <a:fld id="{BE09341F-4E6F-264F-B9EF-A0B55041B633}" type="datetimeFigureOut">
              <a:rPr lang="pl-PL" smtClean="0"/>
              <a:t>10.04.2024</a:t>
            </a:fld>
            <a:endParaRPr lang="pl-PL"/>
          </a:p>
        </p:txBody>
      </p:sp>
      <p:sp>
        <p:nvSpPr>
          <p:cNvPr id="6" name="Symbol zastępczy stopki 5">
            <a:extLst>
              <a:ext uri="{FF2B5EF4-FFF2-40B4-BE49-F238E27FC236}">
                <a16:creationId xmlns:a16="http://schemas.microsoft.com/office/drawing/2014/main" id="{0286EF18-73D8-EA63-DA9B-F71E13FD4D38}"/>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57BF992F-0130-E68E-445B-5F2BA74BA4A7}"/>
              </a:ext>
            </a:extLst>
          </p:cNvPr>
          <p:cNvSpPr>
            <a:spLocks noGrp="1"/>
          </p:cNvSpPr>
          <p:nvPr>
            <p:ph type="sldNum" sz="quarter" idx="12"/>
          </p:nvPr>
        </p:nvSpPr>
        <p:spPr/>
        <p:txBody>
          <a:bodyPr/>
          <a:lstStyle/>
          <a:p>
            <a:fld id="{D2D6656D-0914-AF49-A8FC-44912ABE678C}" type="slidenum">
              <a:rPr lang="pl-PL" smtClean="0"/>
              <a:t>‹#›</a:t>
            </a:fld>
            <a:endParaRPr lang="pl-PL"/>
          </a:p>
        </p:txBody>
      </p:sp>
    </p:spTree>
    <p:extLst>
      <p:ext uri="{BB962C8B-B14F-4D97-AF65-F5344CB8AC3E}">
        <p14:creationId xmlns:p14="http://schemas.microsoft.com/office/powerpoint/2010/main" val="1479853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AA154B16-6CF9-EB3D-71ED-B8C7E1EDA0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E90B00AA-2C0E-BE52-417D-4B9AD50CD1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61DE2797-E2BF-B715-E647-DFA1862948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09341F-4E6F-264F-B9EF-A0B55041B633}" type="datetimeFigureOut">
              <a:rPr lang="pl-PL" smtClean="0"/>
              <a:t>10.04.2024</a:t>
            </a:fld>
            <a:endParaRPr lang="pl-PL"/>
          </a:p>
        </p:txBody>
      </p:sp>
      <p:sp>
        <p:nvSpPr>
          <p:cNvPr id="5" name="Symbol zastępczy stopki 4">
            <a:extLst>
              <a:ext uri="{FF2B5EF4-FFF2-40B4-BE49-F238E27FC236}">
                <a16:creationId xmlns:a16="http://schemas.microsoft.com/office/drawing/2014/main" id="{A3D3F46C-863C-A123-9194-8D4D219398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F3727CB2-7900-E928-F4DD-D946CC1D7F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6656D-0914-AF49-A8FC-44912ABE678C}" type="slidenum">
              <a:rPr lang="pl-PL" smtClean="0"/>
              <a:t>‹#›</a:t>
            </a:fld>
            <a:endParaRPr lang="pl-PL"/>
          </a:p>
        </p:txBody>
      </p:sp>
    </p:spTree>
    <p:extLst>
      <p:ext uri="{BB962C8B-B14F-4D97-AF65-F5344CB8AC3E}">
        <p14:creationId xmlns:p14="http://schemas.microsoft.com/office/powerpoint/2010/main" val="4162891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sv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9.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32.png"/><Relationship Id="rId5" Type="http://schemas.openxmlformats.org/officeDocument/2006/relationships/image" Target="../media/image22.jpeg"/><Relationship Id="rId10" Type="http://schemas.openxmlformats.org/officeDocument/2006/relationships/image" Target="../media/image14.svg"/><Relationship Id="rId4" Type="http://schemas.openxmlformats.org/officeDocument/2006/relationships/image" Target="../media/image21.sv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34.png"/><Relationship Id="rId5" Type="http://schemas.openxmlformats.org/officeDocument/2006/relationships/image" Target="../media/image22.jpeg"/><Relationship Id="rId10" Type="http://schemas.openxmlformats.org/officeDocument/2006/relationships/image" Target="../media/image14.svg"/><Relationship Id="rId4" Type="http://schemas.openxmlformats.org/officeDocument/2006/relationships/image" Target="../media/image21.sv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6.jpeg"/><Relationship Id="rId10" Type="http://schemas.openxmlformats.org/officeDocument/2006/relationships/image" Target="../media/image37.png"/><Relationship Id="rId4" Type="http://schemas.openxmlformats.org/officeDocument/2006/relationships/image" Target="../media/image12.svg"/><Relationship Id="rId9" Type="http://schemas.openxmlformats.org/officeDocument/2006/relationships/image" Target="../media/image24.sv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6.jpeg"/><Relationship Id="rId10" Type="http://schemas.openxmlformats.org/officeDocument/2006/relationships/image" Target="../media/image38.gif"/><Relationship Id="rId4" Type="http://schemas.openxmlformats.org/officeDocument/2006/relationships/image" Target="../media/image12.svg"/><Relationship Id="rId9" Type="http://schemas.openxmlformats.org/officeDocument/2006/relationships/image" Target="../media/image24.sv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9.svg"/><Relationship Id="rId5" Type="http://schemas.openxmlformats.org/officeDocument/2006/relationships/image" Target="../media/image36.jpeg"/><Relationship Id="rId10" Type="http://schemas.openxmlformats.org/officeDocument/2006/relationships/image" Target="../media/image8.png"/><Relationship Id="rId4" Type="http://schemas.openxmlformats.org/officeDocument/2006/relationships/image" Target="../media/image12.svg"/><Relationship Id="rId9" Type="http://schemas.openxmlformats.org/officeDocument/2006/relationships/image" Target="../media/image24.sv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14.svg"/><Relationship Id="rId12"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9.svg"/><Relationship Id="rId5" Type="http://schemas.openxmlformats.org/officeDocument/2006/relationships/image" Target="../media/image36.jpeg"/><Relationship Id="rId10" Type="http://schemas.openxmlformats.org/officeDocument/2006/relationships/image" Target="../media/image8.png"/><Relationship Id="rId4" Type="http://schemas.openxmlformats.org/officeDocument/2006/relationships/image" Target="../media/image12.svg"/><Relationship Id="rId9" Type="http://schemas.openxmlformats.org/officeDocument/2006/relationships/image" Target="../media/image24.sv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png"/><Relationship Id="rId7" Type="http://schemas.openxmlformats.org/officeDocument/2006/relationships/image" Target="../media/image24.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6.jpeg"/><Relationship Id="rId4" Type="http://schemas.openxmlformats.org/officeDocument/2006/relationships/image" Target="../media/image12.sv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sv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hyperlink" Target="https://blog.angular.io/introducing-angular-v17-4d7033312e4b" TargetMode="External"/><Relationship Id="rId13" Type="http://schemas.openxmlformats.org/officeDocument/2006/relationships/hyperlink" Target="https://blog.angular-university.io/angular-signal-inputs" TargetMode="External"/><Relationship Id="rId3" Type="http://schemas.openxmlformats.org/officeDocument/2006/relationships/image" Target="../media/image41.png"/><Relationship Id="rId7" Type="http://schemas.openxmlformats.org/officeDocument/2006/relationships/image" Target="../media/image44.svg"/><Relationship Id="rId12" Type="http://schemas.openxmlformats.org/officeDocument/2006/relationships/hyperlink" Target="https://krausest.github.io/js-framework-benchmark/current.html"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hyperlink" Target="https://blog.angular-university.io/angular-17-2-release/" TargetMode="External"/><Relationship Id="rId5" Type="http://schemas.openxmlformats.org/officeDocument/2006/relationships/image" Target="../media/image43.png"/><Relationship Id="rId10" Type="http://schemas.openxmlformats.org/officeDocument/2006/relationships/hyperlink" Target="https://blog.angular-university.io/angular-17-1-release/" TargetMode="External"/><Relationship Id="rId4" Type="http://schemas.openxmlformats.org/officeDocument/2006/relationships/image" Target="../media/image42.png"/><Relationship Id="rId9" Type="http://schemas.openxmlformats.org/officeDocument/2006/relationships/hyperlink" Target="https://www.youtube.com/watch?v=36Hcx7kRYDg" TargetMode="External"/><Relationship Id="rId14" Type="http://schemas.openxmlformats.org/officeDocument/2006/relationships/hyperlink" Target="https://angular.io/guide/hydration"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sv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krąg, Wielobarwność, fiołek, fioletowy&#10;&#10;Opis wygenerowany automatycznie">
            <a:extLst>
              <a:ext uri="{FF2B5EF4-FFF2-40B4-BE49-F238E27FC236}">
                <a16:creationId xmlns:a16="http://schemas.microsoft.com/office/drawing/2014/main" id="{38780614-3F6A-574A-2D77-0530A5CF5DB0}"/>
              </a:ext>
            </a:extLst>
          </p:cNvPr>
          <p:cNvPicPr>
            <a:picLocks noChangeAspect="1"/>
          </p:cNvPicPr>
          <p:nvPr/>
        </p:nvPicPr>
        <p:blipFill>
          <a:blip r:embed="rId2"/>
          <a:stretch>
            <a:fillRect/>
          </a:stretch>
        </p:blipFill>
        <p:spPr>
          <a:xfrm>
            <a:off x="0" y="0"/>
            <a:ext cx="12192000" cy="6858000"/>
          </a:xfrm>
          <a:prstGeom prst="rect">
            <a:avLst/>
          </a:prstGeom>
        </p:spPr>
      </p:pic>
      <p:grpSp>
        <p:nvGrpSpPr>
          <p:cNvPr id="14" name="GRID" hidden="1">
            <a:extLst>
              <a:ext uri="{FF2B5EF4-FFF2-40B4-BE49-F238E27FC236}">
                <a16:creationId xmlns:a16="http://schemas.microsoft.com/office/drawing/2014/main" id="{6D987234-B526-1748-0359-2499DCD7536A}"/>
              </a:ext>
            </a:extLst>
          </p:cNvPr>
          <p:cNvGrpSpPr/>
          <p:nvPr/>
        </p:nvGrpSpPr>
        <p:grpSpPr>
          <a:xfrm>
            <a:off x="-6339" y="0"/>
            <a:ext cx="12192000" cy="6858001"/>
            <a:chOff x="-6339" y="0"/>
            <a:chExt cx="12192000" cy="6858001"/>
          </a:xfrm>
        </p:grpSpPr>
        <p:sp>
          <p:nvSpPr>
            <p:cNvPr id="15" name="Prostokąt 14">
              <a:extLst>
                <a:ext uri="{FF2B5EF4-FFF2-40B4-BE49-F238E27FC236}">
                  <a16:creationId xmlns:a16="http://schemas.microsoft.com/office/drawing/2014/main" id="{526BC6DC-F815-55BB-008A-0049F8F657B5}"/>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CBEA4A17-1E7F-4C90-9C47-3C2CE1603589}"/>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rostokąt 16">
              <a:extLst>
                <a:ext uri="{FF2B5EF4-FFF2-40B4-BE49-F238E27FC236}">
                  <a16:creationId xmlns:a16="http://schemas.microsoft.com/office/drawing/2014/main" id="{12BA756F-B5E9-DB3E-7778-6221BDEB8ED4}"/>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Prostokąt 17">
              <a:extLst>
                <a:ext uri="{FF2B5EF4-FFF2-40B4-BE49-F238E27FC236}">
                  <a16:creationId xmlns:a16="http://schemas.microsoft.com/office/drawing/2014/main" id="{BF651087-955D-20E0-55C0-FEF07FD10A5F}"/>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Prostokąt 18">
              <a:extLst>
                <a:ext uri="{FF2B5EF4-FFF2-40B4-BE49-F238E27FC236}">
                  <a16:creationId xmlns:a16="http://schemas.microsoft.com/office/drawing/2014/main" id="{7AFF5DCE-E5E9-9441-1521-AC931B63C063}"/>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19">
              <a:extLst>
                <a:ext uri="{FF2B5EF4-FFF2-40B4-BE49-F238E27FC236}">
                  <a16:creationId xmlns:a16="http://schemas.microsoft.com/office/drawing/2014/main" id="{96C61C18-7982-294C-B78D-CDC5CC86703D}"/>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Prostokąt 20">
              <a:extLst>
                <a:ext uri="{FF2B5EF4-FFF2-40B4-BE49-F238E27FC236}">
                  <a16:creationId xmlns:a16="http://schemas.microsoft.com/office/drawing/2014/main" id="{AF7E0B48-6644-9EE9-0E28-821B1B9367BF}"/>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Prostokąt 21">
              <a:extLst>
                <a:ext uri="{FF2B5EF4-FFF2-40B4-BE49-F238E27FC236}">
                  <a16:creationId xmlns:a16="http://schemas.microsoft.com/office/drawing/2014/main" id="{6863A086-1599-F41D-7DBD-3CA112325FBA}"/>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rostokąt 22">
              <a:extLst>
                <a:ext uri="{FF2B5EF4-FFF2-40B4-BE49-F238E27FC236}">
                  <a16:creationId xmlns:a16="http://schemas.microsoft.com/office/drawing/2014/main" id="{DC3B2E8D-5E54-BC5F-44C9-0F72706473BA}"/>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Prostokąt 23">
              <a:extLst>
                <a:ext uri="{FF2B5EF4-FFF2-40B4-BE49-F238E27FC236}">
                  <a16:creationId xmlns:a16="http://schemas.microsoft.com/office/drawing/2014/main" id="{4A3498B3-413D-D3FB-D481-F13C21EFEB6A}"/>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Prostokąt 24">
              <a:extLst>
                <a:ext uri="{FF2B5EF4-FFF2-40B4-BE49-F238E27FC236}">
                  <a16:creationId xmlns:a16="http://schemas.microsoft.com/office/drawing/2014/main" id="{EB3B6FEB-F2EF-B40A-A204-76D05A71747B}"/>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Prostokąt 25">
              <a:extLst>
                <a:ext uri="{FF2B5EF4-FFF2-40B4-BE49-F238E27FC236}">
                  <a16:creationId xmlns:a16="http://schemas.microsoft.com/office/drawing/2014/main" id="{9931C856-F92D-5268-9F04-49E8EE2153B4}"/>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Prostokąt 26">
              <a:extLst>
                <a:ext uri="{FF2B5EF4-FFF2-40B4-BE49-F238E27FC236}">
                  <a16:creationId xmlns:a16="http://schemas.microsoft.com/office/drawing/2014/main" id="{A46195E3-0761-0282-3934-49A012E1EC4F}"/>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Prostokąt 27">
              <a:extLst>
                <a:ext uri="{FF2B5EF4-FFF2-40B4-BE49-F238E27FC236}">
                  <a16:creationId xmlns:a16="http://schemas.microsoft.com/office/drawing/2014/main" id="{C5DD3C46-650A-386F-E52E-37D4011CC0FD}"/>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Prostokąt 28">
              <a:extLst>
                <a:ext uri="{FF2B5EF4-FFF2-40B4-BE49-F238E27FC236}">
                  <a16:creationId xmlns:a16="http://schemas.microsoft.com/office/drawing/2014/main" id="{D7019EFB-756A-4E6C-C557-E3CBE9820C8D}"/>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Prostokąt 29">
              <a:extLst>
                <a:ext uri="{FF2B5EF4-FFF2-40B4-BE49-F238E27FC236}">
                  <a16:creationId xmlns:a16="http://schemas.microsoft.com/office/drawing/2014/main" id="{65BCF50C-FB02-BE22-F512-B45C7F196CAD}"/>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 name="Prostokąt 30">
              <a:extLst>
                <a:ext uri="{FF2B5EF4-FFF2-40B4-BE49-F238E27FC236}">
                  <a16:creationId xmlns:a16="http://schemas.microsoft.com/office/drawing/2014/main" id="{5280C433-CD68-11B6-6E24-CB97EBBE5CEA}"/>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 name="Prostokąt 31">
              <a:extLst>
                <a:ext uri="{FF2B5EF4-FFF2-40B4-BE49-F238E27FC236}">
                  <a16:creationId xmlns:a16="http://schemas.microsoft.com/office/drawing/2014/main" id="{25D992AB-B2EF-FA51-AB5F-D1FEF32D1DBB}"/>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9" name="Grafika 8">
            <a:extLst>
              <a:ext uri="{FF2B5EF4-FFF2-40B4-BE49-F238E27FC236}">
                <a16:creationId xmlns:a16="http://schemas.microsoft.com/office/drawing/2014/main" id="{57394BF0-3058-CD5A-0001-5C6888C124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7042" y="1313455"/>
            <a:ext cx="2077916" cy="743945"/>
          </a:xfrm>
          <a:prstGeom prst="rect">
            <a:avLst/>
          </a:prstGeom>
        </p:spPr>
      </p:pic>
      <p:sp>
        <p:nvSpPr>
          <p:cNvPr id="12" name="pole tekstowe 11">
            <a:extLst>
              <a:ext uri="{FF2B5EF4-FFF2-40B4-BE49-F238E27FC236}">
                <a16:creationId xmlns:a16="http://schemas.microsoft.com/office/drawing/2014/main" id="{6EBE3888-12BA-EBF1-9F2A-BC2840F9BD8C}"/>
              </a:ext>
            </a:extLst>
          </p:cNvPr>
          <p:cNvSpPr txBox="1"/>
          <p:nvPr/>
        </p:nvSpPr>
        <p:spPr>
          <a:xfrm>
            <a:off x="2062625" y="3416300"/>
            <a:ext cx="8015949" cy="733534"/>
          </a:xfrm>
          <a:prstGeom prst="rect">
            <a:avLst/>
          </a:prstGeom>
          <a:noFill/>
        </p:spPr>
        <p:txBody>
          <a:bodyPr wrap="square" rtlCol="0">
            <a:spAutoFit/>
          </a:bodyPr>
          <a:lstStyle/>
          <a:p>
            <a:pPr algn="ctr">
              <a:lnSpc>
                <a:spcPts val="5000"/>
              </a:lnSpc>
            </a:pPr>
            <a:r>
              <a:rPr lang="pl-PL" sz="4400" b="1" spc="-90" dirty="0">
                <a:solidFill>
                  <a:schemeClr val="bg1"/>
                </a:solidFill>
                <a:latin typeface="Inter SemiBold" panose="02000503000000020004" pitchFamily="2" charset="0"/>
                <a:ea typeface="Inter SemiBold" panose="02000503000000020004" pitchFamily="2" charset="0"/>
              </a:rPr>
              <a:t>#angular 17</a:t>
            </a:r>
          </a:p>
        </p:txBody>
      </p:sp>
      <p:sp>
        <p:nvSpPr>
          <p:cNvPr id="13" name="pole tekstowe 12">
            <a:extLst>
              <a:ext uri="{FF2B5EF4-FFF2-40B4-BE49-F238E27FC236}">
                <a16:creationId xmlns:a16="http://schemas.microsoft.com/office/drawing/2014/main" id="{14817700-3583-FD46-35EC-D5660C3B8D36}"/>
              </a:ext>
            </a:extLst>
          </p:cNvPr>
          <p:cNvSpPr txBox="1"/>
          <p:nvPr/>
        </p:nvSpPr>
        <p:spPr>
          <a:xfrm>
            <a:off x="3902999" y="4149834"/>
            <a:ext cx="4335199" cy="351250"/>
          </a:xfrm>
          <a:prstGeom prst="rect">
            <a:avLst/>
          </a:prstGeom>
          <a:noFill/>
        </p:spPr>
        <p:txBody>
          <a:bodyPr wrap="square" rtlCol="0">
            <a:spAutoFit/>
          </a:bodyPr>
          <a:lstStyle/>
          <a:p>
            <a:pPr algn="ctr">
              <a:lnSpc>
                <a:spcPts val="2200"/>
              </a:lnSpc>
            </a:pPr>
            <a:r>
              <a:rPr lang="pl-PL" sz="1540" b="1" spc="-10" dirty="0">
                <a:solidFill>
                  <a:schemeClr val="bg1">
                    <a:alpha val="49945"/>
                  </a:schemeClr>
                </a:solidFill>
                <a:latin typeface="Inter SemiBold" panose="02000503000000020004" pitchFamily="2" charset="0"/>
                <a:ea typeface="Inter SemiBold" panose="02000503000000020004" pitchFamily="2" charset="0"/>
              </a:rPr>
              <a:t>Przemysław Sokołowski</a:t>
            </a:r>
          </a:p>
        </p:txBody>
      </p:sp>
    </p:spTree>
    <p:extLst>
      <p:ext uri="{BB962C8B-B14F-4D97-AF65-F5344CB8AC3E}">
        <p14:creationId xmlns:p14="http://schemas.microsoft.com/office/powerpoint/2010/main" val="3246901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0"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8" name="Grafika 7">
            <a:extLst>
              <a:ext uri="{FF2B5EF4-FFF2-40B4-BE49-F238E27FC236}">
                <a16:creationId xmlns:a16="http://schemas.microsoft.com/office/drawing/2014/main" id="{DD5B458A-309D-97F5-88AE-9E154E7C77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6109" y="-400906"/>
            <a:ext cx="1068337" cy="1013732"/>
          </a:xfrm>
          <a:prstGeom prst="rect">
            <a:avLst/>
          </a:prstGeom>
        </p:spPr>
      </p:pic>
      <p:pic>
        <p:nvPicPr>
          <p:cNvPr id="9" name="Grafika 8">
            <a:extLst>
              <a:ext uri="{FF2B5EF4-FFF2-40B4-BE49-F238E27FC236}">
                <a16:creationId xmlns:a16="http://schemas.microsoft.com/office/drawing/2014/main" id="{76659BFE-3432-8C6B-00DF-64F0C220D3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7749" y="-550695"/>
            <a:ext cx="2823477" cy="2679166"/>
          </a:xfrm>
          <a:prstGeom prst="rect">
            <a:avLst/>
          </a:prstGeom>
        </p:spPr>
      </p:pic>
      <p:sp>
        <p:nvSpPr>
          <p:cNvPr id="2" name="pole tekstowe 7">
            <a:extLst>
              <a:ext uri="{FF2B5EF4-FFF2-40B4-BE49-F238E27FC236}">
                <a16:creationId xmlns:a16="http://schemas.microsoft.com/office/drawing/2014/main" id="{EE6A150B-46F3-840C-7A41-2A9F619C8D2E}"/>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3" name="pole tekstowe 7">
            <a:extLst>
              <a:ext uri="{FF2B5EF4-FFF2-40B4-BE49-F238E27FC236}">
                <a16:creationId xmlns:a16="http://schemas.microsoft.com/office/drawing/2014/main" id="{E06C490C-AD45-2F23-2C1D-F33899217E6A}"/>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Deferrable</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4" name="pole tekstowe 16">
            <a:extLst>
              <a:ext uri="{FF2B5EF4-FFF2-40B4-BE49-F238E27FC236}">
                <a16:creationId xmlns:a16="http://schemas.microsoft.com/office/drawing/2014/main" id="{74C6B097-AF3E-6E67-7255-7F9FF104A9BB}"/>
              </a:ext>
            </a:extLst>
          </p:cNvPr>
          <p:cNvSpPr txBox="1"/>
          <p:nvPr/>
        </p:nvSpPr>
        <p:spPr>
          <a:xfrm rot="16200000">
            <a:off x="-476253" y="1262726"/>
            <a:ext cx="1620315"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Built</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-in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control</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11" name="pole tekstowe 18">
            <a:extLst>
              <a:ext uri="{FF2B5EF4-FFF2-40B4-BE49-F238E27FC236}">
                <a16:creationId xmlns:a16="http://schemas.microsoft.com/office/drawing/2014/main" id="{07D593BB-F53B-5ED4-084D-7B5735911A26}"/>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112" name="pole tekstowe 18">
            <a:extLst>
              <a:ext uri="{FF2B5EF4-FFF2-40B4-BE49-F238E27FC236}">
                <a16:creationId xmlns:a16="http://schemas.microsoft.com/office/drawing/2014/main" id="{084A3142-A5AB-2638-0F20-65BCD064A65D}"/>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en-GB" sz="700" b="1" dirty="0">
                <a:solidFill>
                  <a:srgbClr val="86868B"/>
                </a:solidFill>
                <a:effectLst/>
                <a:latin typeface="Inter" panose="02000503000000020004" pitchFamily="2" charset="0"/>
                <a:ea typeface="Inter" panose="02000503000000020004" pitchFamily="2" charset="0"/>
              </a:rPr>
              <a:t>Built-in</a:t>
            </a:r>
            <a:r>
              <a:rPr lang="pl-PL" sz="700" b="1" dirty="0">
                <a:solidFill>
                  <a:srgbClr val="86868B"/>
                </a:solidFill>
                <a:effectLst/>
                <a:latin typeface="Inter" panose="02000503000000020004" pitchFamily="2" charset="0"/>
                <a:ea typeface="Inter" panose="02000503000000020004" pitchFamily="2" charset="0"/>
              </a:rPr>
              <a:t> </a:t>
            </a:r>
            <a:r>
              <a:rPr lang="en-GB" sz="700" b="1" dirty="0">
                <a:solidFill>
                  <a:srgbClr val="86868B"/>
                </a:solidFill>
                <a:effectLst/>
                <a:latin typeface="Inter" panose="02000503000000020004" pitchFamily="2" charset="0"/>
                <a:ea typeface="Inter" panose="02000503000000020004" pitchFamily="2" charset="0"/>
              </a:rPr>
              <a:t>control flow</a:t>
            </a:r>
          </a:p>
        </p:txBody>
      </p:sp>
      <p:sp>
        <p:nvSpPr>
          <p:cNvPr id="113" name="pole tekstowe 18">
            <a:extLst>
              <a:ext uri="{FF2B5EF4-FFF2-40B4-BE49-F238E27FC236}">
                <a16:creationId xmlns:a16="http://schemas.microsoft.com/office/drawing/2014/main" id="{6CF3CF57-E790-E9F4-BDBD-1BAC00551B00}"/>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a:effectLst/>
                <a:latin typeface="Inter" panose="02000503000000020004" pitchFamily="2" charset="0"/>
                <a:ea typeface="Inter" panose="02000503000000020004" pitchFamily="2" charset="0"/>
              </a:rPr>
              <a:t>Migracja</a:t>
            </a:r>
            <a:endParaRPr lang="pl-PL" sz="700" b="1" dirty="0">
              <a:solidFill>
                <a:srgbClr val="1D1D1F"/>
              </a:solidFill>
              <a:latin typeface="Inter" panose="02000503000000020004" pitchFamily="2" charset="0"/>
              <a:ea typeface="Inter" panose="02000503000000020004" pitchFamily="2" charset="0"/>
            </a:endParaRPr>
          </a:p>
        </p:txBody>
      </p:sp>
      <p:sp>
        <p:nvSpPr>
          <p:cNvPr id="114" name="pole tekstowe 13">
            <a:extLst>
              <a:ext uri="{FF2B5EF4-FFF2-40B4-BE49-F238E27FC236}">
                <a16:creationId xmlns:a16="http://schemas.microsoft.com/office/drawing/2014/main" id="{54882676-D11F-C990-7AD5-05E36A71271A}"/>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Migracja</a:t>
            </a:r>
          </a:p>
        </p:txBody>
      </p:sp>
      <p:pic>
        <p:nvPicPr>
          <p:cNvPr id="5" name="Obraz 4" descr="Obraz zawierający tekst, zrzut ekranu, Czcionka, design&#10;&#10;Opis wygenerowany automatycznie">
            <a:extLst>
              <a:ext uri="{FF2B5EF4-FFF2-40B4-BE49-F238E27FC236}">
                <a16:creationId xmlns:a16="http://schemas.microsoft.com/office/drawing/2014/main" id="{5FEFE1D4-739C-D4BB-4AEC-2C7D3C9AE2B9}"/>
              </a:ext>
            </a:extLst>
          </p:cNvPr>
          <p:cNvPicPr>
            <a:picLocks noChangeAspect="1"/>
          </p:cNvPicPr>
          <p:nvPr/>
        </p:nvPicPr>
        <p:blipFill>
          <a:blip r:embed="rId7"/>
          <a:stretch>
            <a:fillRect/>
          </a:stretch>
        </p:blipFill>
        <p:spPr>
          <a:xfrm>
            <a:off x="2674133" y="1997852"/>
            <a:ext cx="7186616" cy="2862858"/>
          </a:xfrm>
          <a:prstGeom prst="rect">
            <a:avLst/>
          </a:prstGeom>
        </p:spPr>
      </p:pic>
    </p:spTree>
    <p:extLst>
      <p:ext uri="{BB962C8B-B14F-4D97-AF65-F5344CB8AC3E}">
        <p14:creationId xmlns:p14="http://schemas.microsoft.com/office/powerpoint/2010/main" val="56507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pic>
        <p:nvPicPr>
          <p:cNvPr id="4" name="Picture 3" descr="A screenshot of a computer&#10;&#10;Description automatically generated with low confidence" hidden="1">
            <a:extLst>
              <a:ext uri="{FF2B5EF4-FFF2-40B4-BE49-F238E27FC236}">
                <a16:creationId xmlns:a16="http://schemas.microsoft.com/office/drawing/2014/main" id="{EA711B24-199F-540A-58A2-8EDAEF83B6C3}"/>
              </a:ext>
            </a:extLst>
          </p:cNvPr>
          <p:cNvPicPr>
            <a:picLocks noChangeAspect="1"/>
          </p:cNvPicPr>
          <p:nvPr/>
        </p:nvPicPr>
        <p:blipFill>
          <a:blip r:embed="rId5">
            <a:alphaModFix amt="50000"/>
          </a:blip>
          <a:stretch>
            <a:fillRect/>
          </a:stretch>
        </p:blipFill>
        <p:spPr>
          <a:xfrm>
            <a:off x="-1"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17" name="Grafika 15">
            <a:extLst>
              <a:ext uri="{FF2B5EF4-FFF2-40B4-BE49-F238E27FC236}">
                <a16:creationId xmlns:a16="http://schemas.microsoft.com/office/drawing/2014/main" id="{6046AB5B-6CFE-F4B2-8A6C-1E8E27F25E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1711949" y="1577585"/>
            <a:ext cx="1175106" cy="1175106"/>
          </a:xfrm>
          <a:prstGeom prst="rect">
            <a:avLst/>
          </a:prstGeom>
        </p:spPr>
      </p:pic>
      <p:pic>
        <p:nvPicPr>
          <p:cNvPr id="19" name="Grafika 15">
            <a:extLst>
              <a:ext uri="{FF2B5EF4-FFF2-40B4-BE49-F238E27FC236}">
                <a16:creationId xmlns:a16="http://schemas.microsoft.com/office/drawing/2014/main" id="{66C5BBBD-EE95-FD0B-AF91-E7E24BDC9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5389084" y="3439785"/>
            <a:ext cx="3239601" cy="3239601"/>
          </a:xfrm>
          <a:prstGeom prst="rect">
            <a:avLst/>
          </a:prstGeom>
        </p:spPr>
      </p:pic>
      <p:pic>
        <p:nvPicPr>
          <p:cNvPr id="20" name="Grafika 15">
            <a:extLst>
              <a:ext uri="{FF2B5EF4-FFF2-40B4-BE49-F238E27FC236}">
                <a16:creationId xmlns:a16="http://schemas.microsoft.com/office/drawing/2014/main" id="{1855661D-E18E-B5FD-3E26-AE16359A19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9995494" y="4094403"/>
            <a:ext cx="1018412" cy="1018412"/>
          </a:xfrm>
          <a:prstGeom prst="rect">
            <a:avLst/>
          </a:prstGeom>
        </p:spPr>
      </p:pic>
      <p:pic>
        <p:nvPicPr>
          <p:cNvPr id="21" name="Grafika 15">
            <a:extLst>
              <a:ext uri="{FF2B5EF4-FFF2-40B4-BE49-F238E27FC236}">
                <a16:creationId xmlns:a16="http://schemas.microsoft.com/office/drawing/2014/main" id="{1B7B8749-9B89-4545-38DC-A88830CD40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10840632" y="5173803"/>
            <a:ext cx="257846" cy="257846"/>
          </a:xfrm>
          <a:prstGeom prst="rect">
            <a:avLst/>
          </a:prstGeom>
        </p:spPr>
      </p:pic>
      <p:pic>
        <p:nvPicPr>
          <p:cNvPr id="60" name="Picture 59" descr="A picture containing rectangle, screenshot, square, frame&#10;&#10;Description automatically generated" hidden="1">
            <a:extLst>
              <a:ext uri="{FF2B5EF4-FFF2-40B4-BE49-F238E27FC236}">
                <a16:creationId xmlns:a16="http://schemas.microsoft.com/office/drawing/2014/main" id="{8AA4D6E7-B5FB-C32D-8E59-ED9AA7F87EC5}"/>
              </a:ext>
            </a:extLst>
          </p:cNvPr>
          <p:cNvPicPr>
            <a:picLocks noChangeAspect="1"/>
          </p:cNvPicPr>
          <p:nvPr/>
        </p:nvPicPr>
        <p:blipFill>
          <a:blip r:embed="rId8"/>
          <a:stretch>
            <a:fillRect/>
          </a:stretch>
        </p:blipFill>
        <p:spPr>
          <a:xfrm>
            <a:off x="4782424" y="1460003"/>
            <a:ext cx="3614629" cy="4956849"/>
          </a:xfrm>
          <a:prstGeom prst="rect">
            <a:avLst/>
          </a:prstGeom>
        </p:spPr>
      </p:pic>
      <p:pic>
        <p:nvPicPr>
          <p:cNvPr id="61" name="Picture 60" descr="A picture containing rectangle, screenshot, square, frame&#10;&#10;Description automatically generated" hidden="1">
            <a:extLst>
              <a:ext uri="{FF2B5EF4-FFF2-40B4-BE49-F238E27FC236}">
                <a16:creationId xmlns:a16="http://schemas.microsoft.com/office/drawing/2014/main" id="{98B68BD3-D039-8505-B300-FEEFFA91C8BD}"/>
              </a:ext>
            </a:extLst>
          </p:cNvPr>
          <p:cNvPicPr>
            <a:picLocks noChangeAspect="1"/>
          </p:cNvPicPr>
          <p:nvPr/>
        </p:nvPicPr>
        <p:blipFill>
          <a:blip r:embed="rId8"/>
          <a:stretch>
            <a:fillRect/>
          </a:stretch>
        </p:blipFill>
        <p:spPr>
          <a:xfrm>
            <a:off x="8097985" y="1460003"/>
            <a:ext cx="3614629" cy="4956849"/>
          </a:xfrm>
          <a:prstGeom prst="rect">
            <a:avLst/>
          </a:prstGeom>
        </p:spPr>
      </p:pic>
      <p:sp>
        <p:nvSpPr>
          <p:cNvPr id="3" name="pole tekstowe 7">
            <a:extLst>
              <a:ext uri="{FF2B5EF4-FFF2-40B4-BE49-F238E27FC236}">
                <a16:creationId xmlns:a16="http://schemas.microsoft.com/office/drawing/2014/main" id="{77269A6E-9ED7-8789-5C41-5FD5BC4E5EF5}"/>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18" name="pole tekstowe 7">
            <a:extLst>
              <a:ext uri="{FF2B5EF4-FFF2-40B4-BE49-F238E27FC236}">
                <a16:creationId xmlns:a16="http://schemas.microsoft.com/office/drawing/2014/main" id="{C2F90EFC-C241-A671-0BC9-34F5FC050440}"/>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Deferrable</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22" name="pole tekstowe 16">
            <a:extLst>
              <a:ext uri="{FF2B5EF4-FFF2-40B4-BE49-F238E27FC236}">
                <a16:creationId xmlns:a16="http://schemas.microsoft.com/office/drawing/2014/main" id="{A24C8513-C350-D594-B1E0-ED327401CC86}"/>
              </a:ext>
            </a:extLst>
          </p:cNvPr>
          <p:cNvSpPr txBox="1"/>
          <p:nvPr/>
        </p:nvSpPr>
        <p:spPr>
          <a:xfrm rot="16200000">
            <a:off x="-476253" y="1262726"/>
            <a:ext cx="1620315"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Built</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-in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control</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pic>
        <p:nvPicPr>
          <p:cNvPr id="2" name="Obraz 1" descr="Obraz zawierający tekst, kreskówka, ssak, Animacja&#10;&#10;Opis wygenerowany automatycznie">
            <a:extLst>
              <a:ext uri="{FF2B5EF4-FFF2-40B4-BE49-F238E27FC236}">
                <a16:creationId xmlns:a16="http://schemas.microsoft.com/office/drawing/2014/main" id="{2E14F8F1-BB4C-B86B-6E4B-41D7FA4ADB55}"/>
              </a:ext>
            </a:extLst>
          </p:cNvPr>
          <p:cNvPicPr>
            <a:picLocks noChangeAspect="1"/>
          </p:cNvPicPr>
          <p:nvPr/>
        </p:nvPicPr>
        <p:blipFill>
          <a:blip r:embed="rId9"/>
          <a:stretch>
            <a:fillRect/>
          </a:stretch>
        </p:blipFill>
        <p:spPr>
          <a:xfrm>
            <a:off x="2139403" y="328993"/>
            <a:ext cx="8256075" cy="6195633"/>
          </a:xfrm>
          <a:prstGeom prst="rect">
            <a:avLst/>
          </a:prstGeom>
        </p:spPr>
      </p:pic>
    </p:spTree>
    <p:extLst>
      <p:ext uri="{BB962C8B-B14F-4D97-AF65-F5344CB8AC3E}">
        <p14:creationId xmlns:p14="http://schemas.microsoft.com/office/powerpoint/2010/main" val="2231528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grpSp>
        <p:nvGrpSpPr>
          <p:cNvPr id="2" name="GRID" hidden="1">
            <a:extLst>
              <a:ext uri="{FF2B5EF4-FFF2-40B4-BE49-F238E27FC236}">
                <a16:creationId xmlns:a16="http://schemas.microsoft.com/office/drawing/2014/main" id="{95D94634-66A7-68A4-F749-016736DB21FA}"/>
              </a:ext>
            </a:extLst>
          </p:cNvPr>
          <p:cNvGrpSpPr/>
          <p:nvPr/>
        </p:nvGrpSpPr>
        <p:grpSpPr>
          <a:xfrm>
            <a:off x="-6339" y="0"/>
            <a:ext cx="12192000" cy="6858001"/>
            <a:chOff x="-6339" y="0"/>
            <a:chExt cx="12192000" cy="6858001"/>
          </a:xfrm>
        </p:grpSpPr>
        <p:sp>
          <p:nvSpPr>
            <p:cNvPr id="3" name="Prostokąt 2">
              <a:extLst>
                <a:ext uri="{FF2B5EF4-FFF2-40B4-BE49-F238E27FC236}">
                  <a16:creationId xmlns:a16="http://schemas.microsoft.com/office/drawing/2014/main" id="{A9A7D05A-218F-E699-C351-6D64AC45A176}"/>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Prostokąt 4">
              <a:extLst>
                <a:ext uri="{FF2B5EF4-FFF2-40B4-BE49-F238E27FC236}">
                  <a16:creationId xmlns:a16="http://schemas.microsoft.com/office/drawing/2014/main" id="{73C50ABB-4460-413B-E7E1-2C73DF207641}"/>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rostokąt 5">
              <a:extLst>
                <a:ext uri="{FF2B5EF4-FFF2-40B4-BE49-F238E27FC236}">
                  <a16:creationId xmlns:a16="http://schemas.microsoft.com/office/drawing/2014/main" id="{F55A106A-C1D3-5FA1-E3F7-EC3445CA9FA0}"/>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a:extLst>
                <a:ext uri="{FF2B5EF4-FFF2-40B4-BE49-F238E27FC236}">
                  <a16:creationId xmlns:a16="http://schemas.microsoft.com/office/drawing/2014/main" id="{F3EEC8BB-6E12-F3D7-474A-6FCC3FD6DB8D}"/>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a:extLst>
                <a:ext uri="{FF2B5EF4-FFF2-40B4-BE49-F238E27FC236}">
                  <a16:creationId xmlns:a16="http://schemas.microsoft.com/office/drawing/2014/main" id="{12AE0990-19CB-4BD5-9811-FCE82571EE8D}"/>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8">
              <a:extLst>
                <a:ext uri="{FF2B5EF4-FFF2-40B4-BE49-F238E27FC236}">
                  <a16:creationId xmlns:a16="http://schemas.microsoft.com/office/drawing/2014/main" id="{4C8DD617-E30A-CD03-66B5-A52D25D60302}"/>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a:extLst>
                <a:ext uri="{FF2B5EF4-FFF2-40B4-BE49-F238E27FC236}">
                  <a16:creationId xmlns:a16="http://schemas.microsoft.com/office/drawing/2014/main" id="{D329E36B-F50A-512C-7871-28C157371A92}"/>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Prostokąt 13">
              <a:extLst>
                <a:ext uri="{FF2B5EF4-FFF2-40B4-BE49-F238E27FC236}">
                  <a16:creationId xmlns:a16="http://schemas.microsoft.com/office/drawing/2014/main" id="{70871854-A69F-DA61-7797-9A1A9C383CFA}"/>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F9E50FB8-B97B-96F2-9C7C-6393A83B42E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rostokąt 16">
              <a:extLst>
                <a:ext uri="{FF2B5EF4-FFF2-40B4-BE49-F238E27FC236}">
                  <a16:creationId xmlns:a16="http://schemas.microsoft.com/office/drawing/2014/main" id="{32C0FD76-40BA-1197-9C3B-C21209F3491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19">
              <a:extLst>
                <a:ext uri="{FF2B5EF4-FFF2-40B4-BE49-F238E27FC236}">
                  <a16:creationId xmlns:a16="http://schemas.microsoft.com/office/drawing/2014/main" id="{CE54CF73-4004-CB48-A56C-D36603FE0603}"/>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Prostokąt 20">
              <a:extLst>
                <a:ext uri="{FF2B5EF4-FFF2-40B4-BE49-F238E27FC236}">
                  <a16:creationId xmlns:a16="http://schemas.microsoft.com/office/drawing/2014/main" id="{8E824EE0-0B8E-569C-C403-622071066BF6}"/>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Prostokąt 21">
              <a:extLst>
                <a:ext uri="{FF2B5EF4-FFF2-40B4-BE49-F238E27FC236}">
                  <a16:creationId xmlns:a16="http://schemas.microsoft.com/office/drawing/2014/main" id="{369F6CF0-A33A-2F99-1DDD-97569511368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rostokąt 22">
              <a:extLst>
                <a:ext uri="{FF2B5EF4-FFF2-40B4-BE49-F238E27FC236}">
                  <a16:creationId xmlns:a16="http://schemas.microsoft.com/office/drawing/2014/main" id="{33CB897F-1BC7-9D70-A9BF-828440F31926}"/>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Prostokąt 23">
              <a:extLst>
                <a:ext uri="{FF2B5EF4-FFF2-40B4-BE49-F238E27FC236}">
                  <a16:creationId xmlns:a16="http://schemas.microsoft.com/office/drawing/2014/main" id="{276576E7-DEB9-A5A4-2227-58449405E130}"/>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Prostokąt 24">
              <a:extLst>
                <a:ext uri="{FF2B5EF4-FFF2-40B4-BE49-F238E27FC236}">
                  <a16:creationId xmlns:a16="http://schemas.microsoft.com/office/drawing/2014/main" id="{1B56A066-F85D-5237-C28B-C081C0CC92FB}"/>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Prostokąt 25">
              <a:extLst>
                <a:ext uri="{FF2B5EF4-FFF2-40B4-BE49-F238E27FC236}">
                  <a16:creationId xmlns:a16="http://schemas.microsoft.com/office/drawing/2014/main" id="{FBB6CB62-34C0-C6C0-76AF-78F869C435BF}"/>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Prostokąt 26">
              <a:extLst>
                <a:ext uri="{FF2B5EF4-FFF2-40B4-BE49-F238E27FC236}">
                  <a16:creationId xmlns:a16="http://schemas.microsoft.com/office/drawing/2014/main" id="{91446668-32EF-28B1-E098-B0A5BAAA34B6}"/>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12" name="pole tekstowe 11">
            <a:extLst>
              <a:ext uri="{FF2B5EF4-FFF2-40B4-BE49-F238E27FC236}">
                <a16:creationId xmlns:a16="http://schemas.microsoft.com/office/drawing/2014/main" id="{DA98D603-1267-DFB5-080C-95017BA95E13}"/>
              </a:ext>
            </a:extLst>
          </p:cNvPr>
          <p:cNvSpPr txBox="1"/>
          <p:nvPr/>
        </p:nvSpPr>
        <p:spPr>
          <a:xfrm>
            <a:off x="555478" y="1216273"/>
            <a:ext cx="4368473" cy="1708160"/>
          </a:xfrm>
          <a:prstGeom prst="rect">
            <a:avLst/>
          </a:prstGeom>
          <a:noFill/>
        </p:spPr>
        <p:txBody>
          <a:bodyPr wrap="square" rtlCol="0">
            <a:spAutoFit/>
          </a:bodyPr>
          <a:lstStyle/>
          <a:p>
            <a:pPr>
              <a:lnSpc>
                <a:spcPts val="6300"/>
              </a:lnSpc>
            </a:pPr>
            <a:r>
              <a:rPr lang="pl-PL" sz="6000" b="1" spc="-250" dirty="0" err="1">
                <a:solidFill>
                  <a:schemeClr val="bg1"/>
                </a:solidFill>
                <a:latin typeface="Inter SemiBold" panose="02000503000000020004" pitchFamily="2" charset="0"/>
                <a:ea typeface="Inter SemiBold" panose="02000503000000020004" pitchFamily="2" charset="0"/>
              </a:rPr>
              <a:t>Deferrable</a:t>
            </a:r>
            <a:endParaRPr lang="pl-PL" sz="6000" b="1" spc="-250" dirty="0">
              <a:solidFill>
                <a:schemeClr val="bg1"/>
              </a:solidFill>
              <a:latin typeface="Inter SemiBold" panose="02000503000000020004" pitchFamily="2" charset="0"/>
              <a:ea typeface="Inter SemiBold" panose="02000503000000020004" pitchFamily="2" charset="0"/>
            </a:endParaRPr>
          </a:p>
          <a:p>
            <a:pPr>
              <a:lnSpc>
                <a:spcPts val="6300"/>
              </a:lnSpc>
            </a:pPr>
            <a:r>
              <a:rPr lang="pl-PL" sz="6000" b="1" spc="-250" dirty="0" err="1">
                <a:solidFill>
                  <a:schemeClr val="bg1"/>
                </a:solidFill>
                <a:latin typeface="Inter SemiBold" panose="02000503000000020004" pitchFamily="2" charset="0"/>
                <a:ea typeface="Inter SemiBold" panose="02000503000000020004" pitchFamily="2" charset="0"/>
              </a:rPr>
              <a:t>views</a:t>
            </a:r>
            <a:endParaRPr lang="pl-PL" sz="6000" b="1" spc="-250" dirty="0">
              <a:solidFill>
                <a:schemeClr val="bg1"/>
              </a:solidFill>
              <a:latin typeface="Inter SemiBold" panose="02000503000000020004" pitchFamily="2" charset="0"/>
              <a:ea typeface="Inter SemiBold" panose="02000503000000020004" pitchFamily="2" charset="0"/>
            </a:endParaRPr>
          </a:p>
        </p:txBody>
      </p:sp>
      <p:sp>
        <p:nvSpPr>
          <p:cNvPr id="13" name="pole tekstowe 12">
            <a:extLst>
              <a:ext uri="{FF2B5EF4-FFF2-40B4-BE49-F238E27FC236}">
                <a16:creationId xmlns:a16="http://schemas.microsoft.com/office/drawing/2014/main" id="{373CCB72-271E-0243-5E9A-ED3F70D56C8A}"/>
              </a:ext>
            </a:extLst>
          </p:cNvPr>
          <p:cNvSpPr txBox="1"/>
          <p:nvPr/>
        </p:nvSpPr>
        <p:spPr>
          <a:xfrm>
            <a:off x="555479" y="565123"/>
            <a:ext cx="6811698" cy="425758"/>
          </a:xfrm>
          <a:prstGeom prst="rect">
            <a:avLst/>
          </a:prstGeom>
          <a:noFill/>
        </p:spPr>
        <p:txBody>
          <a:bodyPr wrap="square" rtlCol="0">
            <a:spAutoFit/>
          </a:bodyPr>
          <a:lstStyle/>
          <a:p>
            <a:pPr>
              <a:lnSpc>
                <a:spcPts val="2600"/>
              </a:lnSpc>
            </a:pPr>
            <a:r>
              <a:rPr lang="pl-PL" sz="2200" b="1" spc="-50" dirty="0">
                <a:solidFill>
                  <a:srgbClr val="86868B"/>
                </a:solidFill>
                <a:latin typeface="Inter SemiBold" panose="02000503000000020004" pitchFamily="2" charset="0"/>
                <a:ea typeface="Inter SemiBold" panose="02000503000000020004" pitchFamily="2" charset="0"/>
              </a:rPr>
              <a:t>#angular 17</a:t>
            </a:r>
          </a:p>
        </p:txBody>
      </p:sp>
      <p:sp>
        <p:nvSpPr>
          <p:cNvPr id="15" name="pole tekstowe 14">
            <a:extLst>
              <a:ext uri="{FF2B5EF4-FFF2-40B4-BE49-F238E27FC236}">
                <a16:creationId xmlns:a16="http://schemas.microsoft.com/office/drawing/2014/main" id="{5C953B6F-6B68-BA2D-9F72-0DEBA1668CF6}"/>
              </a:ext>
            </a:extLst>
          </p:cNvPr>
          <p:cNvSpPr txBox="1"/>
          <p:nvPr/>
        </p:nvSpPr>
        <p:spPr>
          <a:xfrm>
            <a:off x="555479" y="5200270"/>
            <a:ext cx="5365904" cy="759182"/>
          </a:xfrm>
          <a:prstGeom prst="rect">
            <a:avLst/>
          </a:prstGeom>
          <a:noFill/>
        </p:spPr>
        <p:txBody>
          <a:bodyPr wrap="square" rtlCol="0">
            <a:spAutoFit/>
          </a:bodyPr>
          <a:lstStyle/>
          <a:p>
            <a:pPr>
              <a:lnSpc>
                <a:spcPts val="2600"/>
              </a:lnSpc>
            </a:pPr>
            <a:r>
              <a:rPr lang="pl-PL" sz="2200" b="1" spc="-50" dirty="0">
                <a:solidFill>
                  <a:schemeClr val="bg1"/>
                </a:solidFill>
                <a:latin typeface="Inter SemiBold" panose="02000503000000020004" pitchFamily="2" charset="0"/>
                <a:ea typeface="Inter SemiBold" panose="02000503000000020004" pitchFamily="2" charset="0"/>
              </a:rPr>
              <a:t>Wczytywanie komponentów nabiera nowego znaczenia. </a:t>
            </a:r>
            <a:r>
              <a:rPr lang="pl-PL" sz="2200" b="1" spc="-50" dirty="0" err="1">
                <a:solidFill>
                  <a:schemeClr val="bg1"/>
                </a:solidFill>
                <a:latin typeface="Inter SemiBold" panose="02000503000000020004" pitchFamily="2" charset="0"/>
                <a:ea typeface="Inter SemiBold" panose="02000503000000020004" pitchFamily="2" charset="0"/>
              </a:rPr>
              <a:t>Lazy</a:t>
            </a:r>
            <a:r>
              <a:rPr lang="pl-PL" sz="2200" b="1" spc="-50" dirty="0">
                <a:solidFill>
                  <a:schemeClr val="bg1"/>
                </a:solidFill>
                <a:latin typeface="Inter SemiBold" panose="02000503000000020004" pitchFamily="2" charset="0"/>
                <a:ea typeface="Inter SemiBold" panose="02000503000000020004" pitchFamily="2" charset="0"/>
              </a:rPr>
              <a:t> </a:t>
            </a:r>
            <a:r>
              <a:rPr lang="pl-PL" sz="2200" b="1" spc="-50" dirty="0" err="1">
                <a:solidFill>
                  <a:schemeClr val="bg1"/>
                </a:solidFill>
                <a:latin typeface="Inter SemiBold" panose="02000503000000020004" pitchFamily="2" charset="0"/>
                <a:ea typeface="Inter SemiBold" panose="02000503000000020004" pitchFamily="2" charset="0"/>
              </a:rPr>
              <a:t>loading</a:t>
            </a:r>
            <a:r>
              <a:rPr lang="pl-PL" sz="2200" b="1" spc="-50" dirty="0">
                <a:solidFill>
                  <a:schemeClr val="bg1"/>
                </a:solidFill>
                <a:latin typeface="Inter SemiBold" panose="02000503000000020004" pitchFamily="2" charset="0"/>
                <a:ea typeface="Inter SemiBold" panose="02000503000000020004" pitchFamily="2" charset="0"/>
              </a:rPr>
              <a:t>?</a:t>
            </a:r>
          </a:p>
        </p:txBody>
      </p:sp>
      <p:sp>
        <p:nvSpPr>
          <p:cNvPr id="4" name="Prostokąt 18">
            <a:extLst>
              <a:ext uri="{FF2B5EF4-FFF2-40B4-BE49-F238E27FC236}">
                <a16:creationId xmlns:a16="http://schemas.microsoft.com/office/drawing/2014/main" id="{8B016432-A915-5413-E553-1037E268D53C}"/>
              </a:ext>
            </a:extLst>
          </p:cNvPr>
          <p:cNvSpPr/>
          <p:nvPr/>
        </p:nvSpPr>
        <p:spPr>
          <a:xfrm>
            <a:off x="663583" y="6523183"/>
            <a:ext cx="4680000" cy="10800"/>
          </a:xfrm>
          <a:prstGeom prst="rect">
            <a:avLst/>
          </a:prstGeom>
          <a:solidFill>
            <a:srgbClr val="8686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Prostokąt 18">
            <a:extLst>
              <a:ext uri="{FF2B5EF4-FFF2-40B4-BE49-F238E27FC236}">
                <a16:creationId xmlns:a16="http://schemas.microsoft.com/office/drawing/2014/main" id="{B813871A-1DF4-D545-747E-66B25D4CDECA}"/>
              </a:ext>
            </a:extLst>
          </p:cNvPr>
          <p:cNvSpPr/>
          <p:nvPr/>
        </p:nvSpPr>
        <p:spPr>
          <a:xfrm flipV="1">
            <a:off x="663583" y="6482863"/>
            <a:ext cx="186054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1" name="Grafika 40">
            <a:extLst>
              <a:ext uri="{FF2B5EF4-FFF2-40B4-BE49-F238E27FC236}">
                <a16:creationId xmlns:a16="http://schemas.microsoft.com/office/drawing/2014/main" id="{75C0E893-FDF9-B74A-7E2D-56DFE623F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1656" y="3876508"/>
            <a:ext cx="3813642" cy="3618722"/>
          </a:xfrm>
          <a:prstGeom prst="rect">
            <a:avLst/>
          </a:prstGeom>
        </p:spPr>
      </p:pic>
      <p:pic>
        <p:nvPicPr>
          <p:cNvPr id="42" name="Grafika 41">
            <a:extLst>
              <a:ext uri="{FF2B5EF4-FFF2-40B4-BE49-F238E27FC236}">
                <a16:creationId xmlns:a16="http://schemas.microsoft.com/office/drawing/2014/main" id="{ADE38398-1586-C225-BD61-8C883CC04E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1480" y="3039748"/>
            <a:ext cx="1573814" cy="1493374"/>
          </a:xfrm>
          <a:prstGeom prst="rect">
            <a:avLst/>
          </a:prstGeom>
        </p:spPr>
      </p:pic>
      <p:sp>
        <p:nvSpPr>
          <p:cNvPr id="43" name="pole tekstowe 42">
            <a:extLst>
              <a:ext uri="{FF2B5EF4-FFF2-40B4-BE49-F238E27FC236}">
                <a16:creationId xmlns:a16="http://schemas.microsoft.com/office/drawing/2014/main" id="{0CC32784-7938-BDC3-0E1C-CED6F70FBD1A}"/>
              </a:ext>
            </a:extLst>
          </p:cNvPr>
          <p:cNvSpPr txBox="1"/>
          <p:nvPr/>
        </p:nvSpPr>
        <p:spPr>
          <a:xfrm>
            <a:off x="9257617" y="3417760"/>
            <a:ext cx="2270799" cy="1862048"/>
          </a:xfrm>
          <a:prstGeom prst="rect">
            <a:avLst/>
          </a:prstGeom>
          <a:noFill/>
        </p:spPr>
        <p:txBody>
          <a:bodyPr wrap="square" rtlCol="0">
            <a:spAutoFit/>
          </a:bodyPr>
          <a:lstStyle/>
          <a:p>
            <a:r>
              <a:rPr lang="pl-PL" sz="11500" b="1" spc="-250" dirty="0">
                <a:solidFill>
                  <a:schemeClr val="bg1"/>
                </a:solidFill>
                <a:latin typeface="Inter SemiBold" panose="02000503000000020004" pitchFamily="2" charset="0"/>
                <a:ea typeface="Inter SemiBold" panose="02000503000000020004" pitchFamily="2" charset="0"/>
              </a:rPr>
              <a:t>02</a:t>
            </a:r>
            <a:endParaRPr lang="pl-PL" sz="16600" b="1" spc="-250" dirty="0">
              <a:solidFill>
                <a:schemeClr val="bg1"/>
              </a:solidFill>
              <a:latin typeface="Inter SemiBold" panose="02000503000000020004" pitchFamily="2" charset="0"/>
              <a:ea typeface="Inter SemiBold" panose="02000503000000020004" pitchFamily="2" charset="0"/>
            </a:endParaRPr>
          </a:p>
        </p:txBody>
      </p:sp>
      <p:pic>
        <p:nvPicPr>
          <p:cNvPr id="49" name="Obraz 48" descr="Obraz zawierający symbol, Grafika, krąg, logo&#10;&#10;Opis wygenerowany automatycznie">
            <a:extLst>
              <a:ext uri="{FF2B5EF4-FFF2-40B4-BE49-F238E27FC236}">
                <a16:creationId xmlns:a16="http://schemas.microsoft.com/office/drawing/2014/main" id="{8B323B1A-E1DA-FE63-E7B6-16A9776AF5ED}"/>
              </a:ext>
            </a:extLst>
          </p:cNvPr>
          <p:cNvPicPr>
            <a:picLocks noChangeAspect="1"/>
          </p:cNvPicPr>
          <p:nvPr/>
        </p:nvPicPr>
        <p:blipFill>
          <a:blip r:embed="rId5"/>
          <a:stretch>
            <a:fillRect/>
          </a:stretch>
        </p:blipFill>
        <p:spPr>
          <a:xfrm>
            <a:off x="11007157" y="5123098"/>
            <a:ext cx="1493374" cy="1493374"/>
          </a:xfrm>
          <a:prstGeom prst="rect">
            <a:avLst/>
          </a:prstGeom>
        </p:spPr>
      </p:pic>
    </p:spTree>
    <p:extLst>
      <p:ext uri="{BB962C8B-B14F-4D97-AF65-F5344CB8AC3E}">
        <p14:creationId xmlns:p14="http://schemas.microsoft.com/office/powerpoint/2010/main" val="4028187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7" name="pole tekstowe 7">
            <a:extLst>
              <a:ext uri="{FF2B5EF4-FFF2-40B4-BE49-F238E27FC236}">
                <a16:creationId xmlns:a16="http://schemas.microsoft.com/office/drawing/2014/main" id="{2727D650-CF57-5E46-A7D8-BB25AFE2B6B9}"/>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11" name="pole tekstowe 18">
            <a:extLst>
              <a:ext uri="{FF2B5EF4-FFF2-40B4-BE49-F238E27FC236}">
                <a16:creationId xmlns:a16="http://schemas.microsoft.com/office/drawing/2014/main" id="{2A0BD4DC-3752-B810-83C4-8190AD6D2BAF}"/>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12" name="pole tekstowe 18">
            <a:extLst>
              <a:ext uri="{FF2B5EF4-FFF2-40B4-BE49-F238E27FC236}">
                <a16:creationId xmlns:a16="http://schemas.microsoft.com/office/drawing/2014/main" id="{BF8FD9AF-958F-6CE2-C3B7-9A5DE72A59A9}"/>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pl-PL" sz="700" b="1" dirty="0" err="1">
                <a:solidFill>
                  <a:srgbClr val="86868B"/>
                </a:solidFill>
                <a:effectLst/>
                <a:latin typeface="Inter" panose="02000503000000020004" pitchFamily="2" charset="0"/>
                <a:ea typeface="Inter" panose="02000503000000020004" pitchFamily="2" charset="0"/>
              </a:rPr>
              <a:t>Deferrable</a:t>
            </a:r>
            <a:r>
              <a:rPr lang="pl-PL" sz="700" b="1" dirty="0">
                <a:solidFill>
                  <a:srgbClr val="86868B"/>
                </a:solidFill>
                <a:effectLst/>
                <a:latin typeface="Inter" panose="02000503000000020004" pitchFamily="2" charset="0"/>
                <a:ea typeface="Inter" panose="02000503000000020004" pitchFamily="2" charset="0"/>
              </a:rPr>
              <a:t> </a:t>
            </a:r>
            <a:r>
              <a:rPr lang="pl-PL" sz="700" b="1" dirty="0" err="1">
                <a:solidFill>
                  <a:srgbClr val="86868B"/>
                </a:solidFill>
                <a:effectLst/>
                <a:latin typeface="Inter" panose="02000503000000020004" pitchFamily="2" charset="0"/>
                <a:ea typeface="Inter" panose="02000503000000020004" pitchFamily="2" charset="0"/>
              </a:rPr>
              <a:t>views</a:t>
            </a:r>
            <a:endParaRPr lang="en-GB" sz="700" b="1" dirty="0">
              <a:solidFill>
                <a:srgbClr val="86868B"/>
              </a:solidFill>
              <a:effectLst/>
              <a:latin typeface="Inter" panose="02000503000000020004" pitchFamily="2" charset="0"/>
              <a:ea typeface="Inter" panose="02000503000000020004" pitchFamily="2" charset="0"/>
            </a:endParaRPr>
          </a:p>
        </p:txBody>
      </p:sp>
      <p:sp>
        <p:nvSpPr>
          <p:cNvPr id="13" name="pole tekstowe 18">
            <a:extLst>
              <a:ext uri="{FF2B5EF4-FFF2-40B4-BE49-F238E27FC236}">
                <a16:creationId xmlns:a16="http://schemas.microsoft.com/office/drawing/2014/main" id="{5AE49CAB-8EBD-5E7B-C71B-587BC4C0CD34}"/>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a:effectLst/>
                <a:latin typeface="Inter" panose="02000503000000020004" pitchFamily="2" charset="0"/>
                <a:ea typeface="Inter" panose="02000503000000020004" pitchFamily="2" charset="0"/>
              </a:rPr>
              <a:t>Wprowadzenie</a:t>
            </a:r>
            <a:endParaRPr lang="pl-PL" sz="700" b="1" dirty="0">
              <a:solidFill>
                <a:srgbClr val="1D1D1F"/>
              </a:solidFill>
              <a:latin typeface="Inter" panose="02000503000000020004" pitchFamily="2" charset="0"/>
              <a:ea typeface="Inter" panose="02000503000000020004" pitchFamily="2" charset="0"/>
            </a:endParaRPr>
          </a:p>
        </p:txBody>
      </p:sp>
      <p:pic>
        <p:nvPicPr>
          <p:cNvPr id="2" name="Picture 4" descr="The visual shows a component tree where we defer the loading of the left subtree.">
            <a:extLst>
              <a:ext uri="{FF2B5EF4-FFF2-40B4-BE49-F238E27FC236}">
                <a16:creationId xmlns:a16="http://schemas.microsoft.com/office/drawing/2014/main" id="{0E8F1C66-9ED2-FFBB-286B-6DDB03E69A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356" y="869761"/>
            <a:ext cx="6970897" cy="58361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323A23AE-0C48-64F8-3C01-21B24F93CB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5111" y="630913"/>
            <a:ext cx="66145" cy="122841"/>
          </a:xfrm>
          <a:prstGeom prst="rect">
            <a:avLst/>
          </a:prstGeom>
        </p:spPr>
      </p:pic>
      <p:pic>
        <p:nvPicPr>
          <p:cNvPr id="17" name="Graphic 16">
            <a:extLst>
              <a:ext uri="{FF2B5EF4-FFF2-40B4-BE49-F238E27FC236}">
                <a16:creationId xmlns:a16="http://schemas.microsoft.com/office/drawing/2014/main" id="{7DE7B9F3-2C87-198C-D7F7-2EEF5A3816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4811" y="630913"/>
            <a:ext cx="66145" cy="122841"/>
          </a:xfrm>
          <a:prstGeom prst="rect">
            <a:avLst/>
          </a:prstGeom>
        </p:spPr>
      </p:pic>
      <p:sp>
        <p:nvSpPr>
          <p:cNvPr id="5" name="pole tekstowe 7">
            <a:extLst>
              <a:ext uri="{FF2B5EF4-FFF2-40B4-BE49-F238E27FC236}">
                <a16:creationId xmlns:a16="http://schemas.microsoft.com/office/drawing/2014/main" id="{D2E9896C-F199-08C8-ECCE-F9690923312F}"/>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Deferrable</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views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4" name="pole tekstowe 16">
            <a:extLst>
              <a:ext uri="{FF2B5EF4-FFF2-40B4-BE49-F238E27FC236}">
                <a16:creationId xmlns:a16="http://schemas.microsoft.com/office/drawing/2014/main" id="{951FD104-0502-E54B-36BF-429340097B9D}"/>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26" name="pole tekstowe 13">
            <a:extLst>
              <a:ext uri="{FF2B5EF4-FFF2-40B4-BE49-F238E27FC236}">
                <a16:creationId xmlns:a16="http://schemas.microsoft.com/office/drawing/2014/main" id="{BEE5D539-40D4-CB1F-F7AF-222400FC3E24}"/>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Wprowadzenie</a:t>
            </a:r>
          </a:p>
        </p:txBody>
      </p:sp>
    </p:spTree>
    <p:extLst>
      <p:ext uri="{BB962C8B-B14F-4D97-AF65-F5344CB8AC3E}">
        <p14:creationId xmlns:p14="http://schemas.microsoft.com/office/powerpoint/2010/main" val="1173481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7" name="pole tekstowe 7">
            <a:extLst>
              <a:ext uri="{FF2B5EF4-FFF2-40B4-BE49-F238E27FC236}">
                <a16:creationId xmlns:a16="http://schemas.microsoft.com/office/drawing/2014/main" id="{2727D650-CF57-5E46-A7D8-BB25AFE2B6B9}"/>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11" name="pole tekstowe 18">
            <a:extLst>
              <a:ext uri="{FF2B5EF4-FFF2-40B4-BE49-F238E27FC236}">
                <a16:creationId xmlns:a16="http://schemas.microsoft.com/office/drawing/2014/main" id="{2A0BD4DC-3752-B810-83C4-8190AD6D2BAF}"/>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12" name="pole tekstowe 18">
            <a:extLst>
              <a:ext uri="{FF2B5EF4-FFF2-40B4-BE49-F238E27FC236}">
                <a16:creationId xmlns:a16="http://schemas.microsoft.com/office/drawing/2014/main" id="{BF8FD9AF-958F-6CE2-C3B7-9A5DE72A59A9}"/>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pl-PL" sz="700" b="1" dirty="0" err="1">
                <a:solidFill>
                  <a:srgbClr val="86868B"/>
                </a:solidFill>
                <a:effectLst/>
                <a:latin typeface="Inter" panose="02000503000000020004" pitchFamily="2" charset="0"/>
                <a:ea typeface="Inter" panose="02000503000000020004" pitchFamily="2" charset="0"/>
              </a:rPr>
              <a:t>Deferrable</a:t>
            </a:r>
            <a:r>
              <a:rPr lang="pl-PL" sz="700" b="1" dirty="0">
                <a:solidFill>
                  <a:srgbClr val="86868B"/>
                </a:solidFill>
                <a:effectLst/>
                <a:latin typeface="Inter" panose="02000503000000020004" pitchFamily="2" charset="0"/>
                <a:ea typeface="Inter" panose="02000503000000020004" pitchFamily="2" charset="0"/>
              </a:rPr>
              <a:t> </a:t>
            </a:r>
            <a:r>
              <a:rPr lang="pl-PL" sz="700" b="1" dirty="0" err="1">
                <a:solidFill>
                  <a:srgbClr val="86868B"/>
                </a:solidFill>
                <a:effectLst/>
                <a:latin typeface="Inter" panose="02000503000000020004" pitchFamily="2" charset="0"/>
                <a:ea typeface="Inter" panose="02000503000000020004" pitchFamily="2" charset="0"/>
              </a:rPr>
              <a:t>views</a:t>
            </a:r>
            <a:endParaRPr lang="en-GB" sz="700" b="1" dirty="0">
              <a:solidFill>
                <a:srgbClr val="86868B"/>
              </a:solidFill>
              <a:effectLst/>
              <a:latin typeface="Inter" panose="02000503000000020004" pitchFamily="2" charset="0"/>
              <a:ea typeface="Inter" panose="02000503000000020004" pitchFamily="2" charset="0"/>
            </a:endParaRPr>
          </a:p>
        </p:txBody>
      </p:sp>
      <p:sp>
        <p:nvSpPr>
          <p:cNvPr id="13" name="pole tekstowe 18">
            <a:extLst>
              <a:ext uri="{FF2B5EF4-FFF2-40B4-BE49-F238E27FC236}">
                <a16:creationId xmlns:a16="http://schemas.microsoft.com/office/drawing/2014/main" id="{5AE49CAB-8EBD-5E7B-C71B-587BC4C0CD34}"/>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a:effectLst/>
                <a:latin typeface="Inter" panose="02000503000000020004" pitchFamily="2" charset="0"/>
                <a:ea typeface="Inter" panose="02000503000000020004" pitchFamily="2" charset="0"/>
              </a:rPr>
              <a:t>Wprowadzenie</a:t>
            </a:r>
            <a:endParaRPr lang="pl-PL" sz="700" b="1" dirty="0">
              <a:solidFill>
                <a:srgbClr val="1D1D1F"/>
              </a:solidFill>
              <a:latin typeface="Inter" panose="02000503000000020004" pitchFamily="2" charset="0"/>
              <a:ea typeface="Inter" panose="02000503000000020004" pitchFamily="2" charset="0"/>
            </a:endParaRPr>
          </a:p>
        </p:txBody>
      </p:sp>
      <p:pic>
        <p:nvPicPr>
          <p:cNvPr id="16" name="Graphic 15">
            <a:extLst>
              <a:ext uri="{FF2B5EF4-FFF2-40B4-BE49-F238E27FC236}">
                <a16:creationId xmlns:a16="http://schemas.microsoft.com/office/drawing/2014/main" id="{323A23AE-0C48-64F8-3C01-21B24F93CB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5111" y="630913"/>
            <a:ext cx="66145" cy="122841"/>
          </a:xfrm>
          <a:prstGeom prst="rect">
            <a:avLst/>
          </a:prstGeom>
        </p:spPr>
      </p:pic>
      <p:pic>
        <p:nvPicPr>
          <p:cNvPr id="17" name="Graphic 16">
            <a:extLst>
              <a:ext uri="{FF2B5EF4-FFF2-40B4-BE49-F238E27FC236}">
                <a16:creationId xmlns:a16="http://schemas.microsoft.com/office/drawing/2014/main" id="{7DE7B9F3-2C87-198C-D7F7-2EEF5A3816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4811" y="630913"/>
            <a:ext cx="66145" cy="122841"/>
          </a:xfrm>
          <a:prstGeom prst="rect">
            <a:avLst/>
          </a:prstGeom>
        </p:spPr>
      </p:pic>
      <p:sp>
        <p:nvSpPr>
          <p:cNvPr id="5" name="pole tekstowe 7">
            <a:extLst>
              <a:ext uri="{FF2B5EF4-FFF2-40B4-BE49-F238E27FC236}">
                <a16:creationId xmlns:a16="http://schemas.microsoft.com/office/drawing/2014/main" id="{D2E9896C-F199-08C8-ECCE-F9690923312F}"/>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Deferrable</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views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4" name="pole tekstowe 16">
            <a:extLst>
              <a:ext uri="{FF2B5EF4-FFF2-40B4-BE49-F238E27FC236}">
                <a16:creationId xmlns:a16="http://schemas.microsoft.com/office/drawing/2014/main" id="{951FD104-0502-E54B-36BF-429340097B9D}"/>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26" name="pole tekstowe 13">
            <a:extLst>
              <a:ext uri="{FF2B5EF4-FFF2-40B4-BE49-F238E27FC236}">
                <a16:creationId xmlns:a16="http://schemas.microsoft.com/office/drawing/2014/main" id="{BEE5D539-40D4-CB1F-F7AF-222400FC3E24}"/>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Wprowadzenie</a:t>
            </a:r>
          </a:p>
        </p:txBody>
      </p:sp>
      <p:pic>
        <p:nvPicPr>
          <p:cNvPr id="4" name="Obraz 3" descr="Obraz zawierający tekst, zrzut ekranu, oprogramowanie, numer&#10;&#10;Opis wygenerowany automatycznie">
            <a:extLst>
              <a:ext uri="{FF2B5EF4-FFF2-40B4-BE49-F238E27FC236}">
                <a16:creationId xmlns:a16="http://schemas.microsoft.com/office/drawing/2014/main" id="{9D94A4B4-2766-F74C-63A6-04DF58D45DE4}"/>
              </a:ext>
            </a:extLst>
          </p:cNvPr>
          <p:cNvPicPr>
            <a:picLocks noChangeAspect="1"/>
          </p:cNvPicPr>
          <p:nvPr/>
        </p:nvPicPr>
        <p:blipFill>
          <a:blip r:embed="rId7"/>
          <a:stretch>
            <a:fillRect/>
          </a:stretch>
        </p:blipFill>
        <p:spPr>
          <a:xfrm>
            <a:off x="2984290" y="1327985"/>
            <a:ext cx="6254741" cy="4957106"/>
          </a:xfrm>
          <a:prstGeom prst="rect">
            <a:avLst/>
          </a:prstGeom>
        </p:spPr>
      </p:pic>
    </p:spTree>
    <p:extLst>
      <p:ext uri="{BB962C8B-B14F-4D97-AF65-F5344CB8AC3E}">
        <p14:creationId xmlns:p14="http://schemas.microsoft.com/office/powerpoint/2010/main" val="3228896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7" name="pole tekstowe 7">
            <a:extLst>
              <a:ext uri="{FF2B5EF4-FFF2-40B4-BE49-F238E27FC236}">
                <a16:creationId xmlns:a16="http://schemas.microsoft.com/office/drawing/2014/main" id="{2727D650-CF57-5E46-A7D8-BB25AFE2B6B9}"/>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11" name="pole tekstowe 18">
            <a:extLst>
              <a:ext uri="{FF2B5EF4-FFF2-40B4-BE49-F238E27FC236}">
                <a16:creationId xmlns:a16="http://schemas.microsoft.com/office/drawing/2014/main" id="{2A0BD4DC-3752-B810-83C4-8190AD6D2BAF}"/>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12" name="pole tekstowe 18">
            <a:extLst>
              <a:ext uri="{FF2B5EF4-FFF2-40B4-BE49-F238E27FC236}">
                <a16:creationId xmlns:a16="http://schemas.microsoft.com/office/drawing/2014/main" id="{BF8FD9AF-958F-6CE2-C3B7-9A5DE72A59A9}"/>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pl-PL" sz="700" b="1" dirty="0" err="1">
                <a:solidFill>
                  <a:srgbClr val="86868B"/>
                </a:solidFill>
                <a:effectLst/>
                <a:latin typeface="Inter" panose="02000503000000020004" pitchFamily="2" charset="0"/>
                <a:ea typeface="Inter" panose="02000503000000020004" pitchFamily="2" charset="0"/>
              </a:rPr>
              <a:t>Deferrable</a:t>
            </a:r>
            <a:r>
              <a:rPr lang="pl-PL" sz="700" b="1" dirty="0">
                <a:solidFill>
                  <a:srgbClr val="86868B"/>
                </a:solidFill>
                <a:effectLst/>
                <a:latin typeface="Inter" panose="02000503000000020004" pitchFamily="2" charset="0"/>
                <a:ea typeface="Inter" panose="02000503000000020004" pitchFamily="2" charset="0"/>
              </a:rPr>
              <a:t> </a:t>
            </a:r>
            <a:r>
              <a:rPr lang="pl-PL" sz="700" b="1" dirty="0" err="1">
                <a:solidFill>
                  <a:srgbClr val="86868B"/>
                </a:solidFill>
                <a:effectLst/>
                <a:latin typeface="Inter" panose="02000503000000020004" pitchFamily="2" charset="0"/>
                <a:ea typeface="Inter" panose="02000503000000020004" pitchFamily="2" charset="0"/>
              </a:rPr>
              <a:t>views</a:t>
            </a:r>
            <a:endParaRPr lang="en-GB" sz="700" b="1" dirty="0">
              <a:solidFill>
                <a:srgbClr val="86868B"/>
              </a:solidFill>
              <a:effectLst/>
              <a:latin typeface="Inter" panose="02000503000000020004" pitchFamily="2" charset="0"/>
              <a:ea typeface="Inter" panose="02000503000000020004" pitchFamily="2" charset="0"/>
            </a:endParaRPr>
          </a:p>
        </p:txBody>
      </p:sp>
      <p:sp>
        <p:nvSpPr>
          <p:cNvPr id="13" name="pole tekstowe 18">
            <a:extLst>
              <a:ext uri="{FF2B5EF4-FFF2-40B4-BE49-F238E27FC236}">
                <a16:creationId xmlns:a16="http://schemas.microsoft.com/office/drawing/2014/main" id="{5AE49CAB-8EBD-5E7B-C71B-587BC4C0CD34}"/>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a:effectLst/>
                <a:latin typeface="Inter" panose="02000503000000020004" pitchFamily="2" charset="0"/>
                <a:ea typeface="Inter" panose="02000503000000020004" pitchFamily="2" charset="0"/>
              </a:rPr>
              <a:t>Wprowadzenie</a:t>
            </a:r>
            <a:endParaRPr lang="pl-PL" sz="700" b="1" dirty="0">
              <a:solidFill>
                <a:srgbClr val="1D1D1F"/>
              </a:solidFill>
              <a:latin typeface="Inter" panose="02000503000000020004" pitchFamily="2" charset="0"/>
              <a:ea typeface="Inter" panose="02000503000000020004" pitchFamily="2" charset="0"/>
            </a:endParaRPr>
          </a:p>
        </p:txBody>
      </p:sp>
      <p:pic>
        <p:nvPicPr>
          <p:cNvPr id="16" name="Graphic 15">
            <a:extLst>
              <a:ext uri="{FF2B5EF4-FFF2-40B4-BE49-F238E27FC236}">
                <a16:creationId xmlns:a16="http://schemas.microsoft.com/office/drawing/2014/main" id="{323A23AE-0C48-64F8-3C01-21B24F93CB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5111" y="630913"/>
            <a:ext cx="66145" cy="122841"/>
          </a:xfrm>
          <a:prstGeom prst="rect">
            <a:avLst/>
          </a:prstGeom>
        </p:spPr>
      </p:pic>
      <p:pic>
        <p:nvPicPr>
          <p:cNvPr id="17" name="Graphic 16">
            <a:extLst>
              <a:ext uri="{FF2B5EF4-FFF2-40B4-BE49-F238E27FC236}">
                <a16:creationId xmlns:a16="http://schemas.microsoft.com/office/drawing/2014/main" id="{7DE7B9F3-2C87-198C-D7F7-2EEF5A3816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4811" y="630913"/>
            <a:ext cx="66145" cy="122841"/>
          </a:xfrm>
          <a:prstGeom prst="rect">
            <a:avLst/>
          </a:prstGeom>
        </p:spPr>
      </p:pic>
      <p:sp>
        <p:nvSpPr>
          <p:cNvPr id="5" name="pole tekstowe 7">
            <a:extLst>
              <a:ext uri="{FF2B5EF4-FFF2-40B4-BE49-F238E27FC236}">
                <a16:creationId xmlns:a16="http://schemas.microsoft.com/office/drawing/2014/main" id="{D2E9896C-F199-08C8-ECCE-F9690923312F}"/>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Deferrable</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views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4" name="pole tekstowe 16">
            <a:extLst>
              <a:ext uri="{FF2B5EF4-FFF2-40B4-BE49-F238E27FC236}">
                <a16:creationId xmlns:a16="http://schemas.microsoft.com/office/drawing/2014/main" id="{951FD104-0502-E54B-36BF-429340097B9D}"/>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26" name="pole tekstowe 13">
            <a:extLst>
              <a:ext uri="{FF2B5EF4-FFF2-40B4-BE49-F238E27FC236}">
                <a16:creationId xmlns:a16="http://schemas.microsoft.com/office/drawing/2014/main" id="{BEE5D539-40D4-CB1F-F7AF-222400FC3E24}"/>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Wprowadzenie</a:t>
            </a:r>
          </a:p>
        </p:txBody>
      </p:sp>
      <p:pic>
        <p:nvPicPr>
          <p:cNvPr id="3" name="Obraz 2" descr="Obraz zawierający tekst, zrzut ekranu, oprogramowanie, Strona internetowa&#10;&#10;Opis wygenerowany automatycznie">
            <a:extLst>
              <a:ext uri="{FF2B5EF4-FFF2-40B4-BE49-F238E27FC236}">
                <a16:creationId xmlns:a16="http://schemas.microsoft.com/office/drawing/2014/main" id="{34F302E2-5085-AD66-082E-993D74072F45}"/>
              </a:ext>
            </a:extLst>
          </p:cNvPr>
          <p:cNvPicPr>
            <a:picLocks noChangeAspect="1"/>
          </p:cNvPicPr>
          <p:nvPr/>
        </p:nvPicPr>
        <p:blipFill>
          <a:blip r:embed="rId7"/>
          <a:stretch>
            <a:fillRect/>
          </a:stretch>
        </p:blipFill>
        <p:spPr>
          <a:xfrm>
            <a:off x="3136889" y="1295093"/>
            <a:ext cx="5661343" cy="5225855"/>
          </a:xfrm>
          <a:prstGeom prst="rect">
            <a:avLst/>
          </a:prstGeom>
        </p:spPr>
      </p:pic>
    </p:spTree>
    <p:extLst>
      <p:ext uri="{BB962C8B-B14F-4D97-AF65-F5344CB8AC3E}">
        <p14:creationId xmlns:p14="http://schemas.microsoft.com/office/powerpoint/2010/main" val="157523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7" name="pole tekstowe 7">
            <a:extLst>
              <a:ext uri="{FF2B5EF4-FFF2-40B4-BE49-F238E27FC236}">
                <a16:creationId xmlns:a16="http://schemas.microsoft.com/office/drawing/2014/main" id="{2727D650-CF57-5E46-A7D8-BB25AFE2B6B9}"/>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11" name="pole tekstowe 18">
            <a:extLst>
              <a:ext uri="{FF2B5EF4-FFF2-40B4-BE49-F238E27FC236}">
                <a16:creationId xmlns:a16="http://schemas.microsoft.com/office/drawing/2014/main" id="{2A0BD4DC-3752-B810-83C4-8190AD6D2BAF}"/>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12" name="pole tekstowe 18">
            <a:extLst>
              <a:ext uri="{FF2B5EF4-FFF2-40B4-BE49-F238E27FC236}">
                <a16:creationId xmlns:a16="http://schemas.microsoft.com/office/drawing/2014/main" id="{BF8FD9AF-958F-6CE2-C3B7-9A5DE72A59A9}"/>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pl-PL" sz="700" b="1" dirty="0" err="1">
                <a:solidFill>
                  <a:srgbClr val="86868B"/>
                </a:solidFill>
                <a:effectLst/>
                <a:latin typeface="Inter" panose="02000503000000020004" pitchFamily="2" charset="0"/>
                <a:ea typeface="Inter" panose="02000503000000020004" pitchFamily="2" charset="0"/>
              </a:rPr>
              <a:t>Deferrable</a:t>
            </a:r>
            <a:r>
              <a:rPr lang="pl-PL" sz="700" b="1" dirty="0">
                <a:solidFill>
                  <a:srgbClr val="86868B"/>
                </a:solidFill>
                <a:effectLst/>
                <a:latin typeface="Inter" panose="02000503000000020004" pitchFamily="2" charset="0"/>
                <a:ea typeface="Inter" panose="02000503000000020004" pitchFamily="2" charset="0"/>
              </a:rPr>
              <a:t> </a:t>
            </a:r>
            <a:r>
              <a:rPr lang="pl-PL" sz="700" b="1" dirty="0" err="1">
                <a:solidFill>
                  <a:srgbClr val="86868B"/>
                </a:solidFill>
                <a:effectLst/>
                <a:latin typeface="Inter" panose="02000503000000020004" pitchFamily="2" charset="0"/>
                <a:ea typeface="Inter" panose="02000503000000020004" pitchFamily="2" charset="0"/>
              </a:rPr>
              <a:t>views</a:t>
            </a:r>
            <a:endParaRPr lang="en-GB" sz="700" b="1" dirty="0">
              <a:solidFill>
                <a:srgbClr val="86868B"/>
              </a:solidFill>
              <a:effectLst/>
              <a:latin typeface="Inter" panose="02000503000000020004" pitchFamily="2" charset="0"/>
              <a:ea typeface="Inter" panose="02000503000000020004" pitchFamily="2" charset="0"/>
            </a:endParaRPr>
          </a:p>
        </p:txBody>
      </p:sp>
      <p:sp>
        <p:nvSpPr>
          <p:cNvPr id="13" name="pole tekstowe 18">
            <a:extLst>
              <a:ext uri="{FF2B5EF4-FFF2-40B4-BE49-F238E27FC236}">
                <a16:creationId xmlns:a16="http://schemas.microsoft.com/office/drawing/2014/main" id="{5AE49CAB-8EBD-5E7B-C71B-587BC4C0CD34}"/>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err="1">
                <a:effectLst/>
                <a:latin typeface="Inter" panose="02000503000000020004" pitchFamily="2" charset="0"/>
                <a:ea typeface="Inter" panose="02000503000000020004" pitchFamily="2" charset="0"/>
              </a:rPr>
              <a:t>Triggery</a:t>
            </a:r>
            <a:endParaRPr lang="pl-PL" sz="700" b="1" dirty="0">
              <a:solidFill>
                <a:srgbClr val="1D1D1F"/>
              </a:solidFill>
              <a:latin typeface="Inter" panose="02000503000000020004" pitchFamily="2" charset="0"/>
              <a:ea typeface="Inter" panose="02000503000000020004" pitchFamily="2" charset="0"/>
            </a:endParaRPr>
          </a:p>
        </p:txBody>
      </p:sp>
      <p:pic>
        <p:nvPicPr>
          <p:cNvPr id="16" name="Graphic 15">
            <a:extLst>
              <a:ext uri="{FF2B5EF4-FFF2-40B4-BE49-F238E27FC236}">
                <a16:creationId xmlns:a16="http://schemas.microsoft.com/office/drawing/2014/main" id="{323A23AE-0C48-64F8-3C01-21B24F93CB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5111" y="630913"/>
            <a:ext cx="66145" cy="122841"/>
          </a:xfrm>
          <a:prstGeom prst="rect">
            <a:avLst/>
          </a:prstGeom>
        </p:spPr>
      </p:pic>
      <p:pic>
        <p:nvPicPr>
          <p:cNvPr id="17" name="Graphic 16">
            <a:extLst>
              <a:ext uri="{FF2B5EF4-FFF2-40B4-BE49-F238E27FC236}">
                <a16:creationId xmlns:a16="http://schemas.microsoft.com/office/drawing/2014/main" id="{7DE7B9F3-2C87-198C-D7F7-2EEF5A3816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4811" y="630913"/>
            <a:ext cx="66145" cy="122841"/>
          </a:xfrm>
          <a:prstGeom prst="rect">
            <a:avLst/>
          </a:prstGeom>
        </p:spPr>
      </p:pic>
      <p:sp>
        <p:nvSpPr>
          <p:cNvPr id="5" name="pole tekstowe 7">
            <a:extLst>
              <a:ext uri="{FF2B5EF4-FFF2-40B4-BE49-F238E27FC236}">
                <a16:creationId xmlns:a16="http://schemas.microsoft.com/office/drawing/2014/main" id="{D2E9896C-F199-08C8-ECCE-F9690923312F}"/>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Deferrable</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views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4" name="pole tekstowe 16">
            <a:extLst>
              <a:ext uri="{FF2B5EF4-FFF2-40B4-BE49-F238E27FC236}">
                <a16:creationId xmlns:a16="http://schemas.microsoft.com/office/drawing/2014/main" id="{951FD104-0502-E54B-36BF-429340097B9D}"/>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26" name="pole tekstowe 13">
            <a:extLst>
              <a:ext uri="{FF2B5EF4-FFF2-40B4-BE49-F238E27FC236}">
                <a16:creationId xmlns:a16="http://schemas.microsoft.com/office/drawing/2014/main" id="{BEE5D539-40D4-CB1F-F7AF-222400FC3E24}"/>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Triggery</a:t>
            </a:r>
            <a:endPar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3" name="pole tekstowe 2">
            <a:extLst>
              <a:ext uri="{FF2B5EF4-FFF2-40B4-BE49-F238E27FC236}">
                <a16:creationId xmlns:a16="http://schemas.microsoft.com/office/drawing/2014/main" id="{6DF953BB-4474-60A1-C84B-3CDAB25AC239}"/>
              </a:ext>
            </a:extLst>
          </p:cNvPr>
          <p:cNvSpPr txBox="1"/>
          <p:nvPr/>
        </p:nvSpPr>
        <p:spPr>
          <a:xfrm>
            <a:off x="1269989" y="1815575"/>
            <a:ext cx="6659896" cy="358777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pl-PL" sz="2200" b="1" spc="-50" dirty="0">
                <a:solidFill>
                  <a:srgbClr val="1D1D1F"/>
                </a:solidFill>
                <a:latin typeface="Inter SemiBold" panose="02000503000000020004" pitchFamily="2" charset="0"/>
                <a:ea typeface="Inter SemiBold" panose="02000503000000020004" pitchFamily="2" charset="0"/>
              </a:rPr>
              <a:t>on </a:t>
            </a:r>
            <a:r>
              <a:rPr lang="pl-PL" sz="2200" b="1" spc="-50" dirty="0" err="1">
                <a:solidFill>
                  <a:srgbClr val="1D1D1F"/>
                </a:solidFill>
                <a:latin typeface="Inter SemiBold" panose="02000503000000020004" pitchFamily="2" charset="0"/>
                <a:ea typeface="Inter SemiBold" panose="02000503000000020004" pitchFamily="2" charset="0"/>
              </a:rPr>
              <a:t>idle</a:t>
            </a:r>
            <a:endParaRPr lang="pl-PL" sz="2200" b="1" spc="-50" dirty="0">
              <a:solidFill>
                <a:srgbClr val="1D1D1F"/>
              </a:solidFill>
              <a:latin typeface="Inter SemiBold" panose="02000503000000020004" pitchFamily="2" charset="0"/>
              <a:ea typeface="Inter SemiBold" panose="02000503000000020004" pitchFamily="2" charset="0"/>
            </a:endParaRPr>
          </a:p>
          <a:p>
            <a:pPr marL="457200" indent="-457200">
              <a:lnSpc>
                <a:spcPct val="150000"/>
              </a:lnSpc>
              <a:buFont typeface="Arial" panose="020B0604020202020204" pitchFamily="34" charset="0"/>
              <a:buChar char="•"/>
            </a:pPr>
            <a:r>
              <a:rPr lang="pl-PL" sz="2200" b="1" spc="-50" dirty="0">
                <a:solidFill>
                  <a:srgbClr val="1D1D1F"/>
                </a:solidFill>
                <a:latin typeface="Inter SemiBold" panose="02000503000000020004" pitchFamily="2" charset="0"/>
                <a:ea typeface="Inter SemiBold" panose="02000503000000020004" pitchFamily="2" charset="0"/>
              </a:rPr>
              <a:t>on immediate</a:t>
            </a:r>
          </a:p>
          <a:p>
            <a:pPr marL="457200" indent="-457200">
              <a:lnSpc>
                <a:spcPct val="150000"/>
              </a:lnSpc>
              <a:buFont typeface="Arial" panose="020B0604020202020204" pitchFamily="34" charset="0"/>
              <a:buChar char="•"/>
            </a:pPr>
            <a:r>
              <a:rPr lang="pl-PL" sz="2200" b="1" spc="-50" dirty="0">
                <a:solidFill>
                  <a:srgbClr val="1D1D1F"/>
                </a:solidFill>
                <a:latin typeface="Inter SemiBold" panose="02000503000000020004" pitchFamily="2" charset="0"/>
                <a:ea typeface="Inter SemiBold" panose="02000503000000020004" pitchFamily="2" charset="0"/>
              </a:rPr>
              <a:t>on </a:t>
            </a:r>
            <a:r>
              <a:rPr lang="pl-PL" sz="2200" b="1" spc="-50" dirty="0" err="1">
                <a:solidFill>
                  <a:srgbClr val="1D1D1F"/>
                </a:solidFill>
                <a:latin typeface="Inter SemiBold" panose="02000503000000020004" pitchFamily="2" charset="0"/>
                <a:ea typeface="Inter SemiBold" panose="02000503000000020004" pitchFamily="2" charset="0"/>
              </a:rPr>
              <a:t>timer</a:t>
            </a:r>
            <a:r>
              <a:rPr lang="pl-PL" sz="2200" b="1" spc="-50" dirty="0">
                <a:solidFill>
                  <a:srgbClr val="1D1D1F"/>
                </a:solidFill>
                <a:latin typeface="Inter SemiBold" panose="02000503000000020004" pitchFamily="2" charset="0"/>
                <a:ea typeface="Inter SemiBold" panose="02000503000000020004" pitchFamily="2" charset="0"/>
              </a:rPr>
              <a:t>(&lt;</a:t>
            </a:r>
            <a:r>
              <a:rPr lang="pl-PL" sz="2200" b="1" spc="-50" dirty="0" err="1">
                <a:solidFill>
                  <a:srgbClr val="1D1D1F"/>
                </a:solidFill>
                <a:latin typeface="Inter SemiBold" panose="02000503000000020004" pitchFamily="2" charset="0"/>
                <a:ea typeface="Inter SemiBold" panose="02000503000000020004" pitchFamily="2" charset="0"/>
              </a:rPr>
              <a:t>time</a:t>
            </a:r>
            <a:r>
              <a:rPr lang="pl-PL" sz="2200" b="1" spc="-50" dirty="0">
                <a:solidFill>
                  <a:srgbClr val="1D1D1F"/>
                </a:solidFill>
                <a:latin typeface="Inter SemiBold" panose="02000503000000020004" pitchFamily="2" charset="0"/>
                <a:ea typeface="Inter SemiBold" panose="02000503000000020004" pitchFamily="2" charset="0"/>
              </a:rPr>
              <a:t>&gt;)</a:t>
            </a:r>
          </a:p>
          <a:p>
            <a:pPr marL="457200" indent="-457200">
              <a:lnSpc>
                <a:spcPct val="150000"/>
              </a:lnSpc>
              <a:buFont typeface="Arial" panose="020B0604020202020204" pitchFamily="34" charset="0"/>
              <a:buChar char="•"/>
            </a:pPr>
            <a:r>
              <a:rPr lang="pl-PL" sz="2200" b="1" spc="-50" dirty="0">
                <a:solidFill>
                  <a:srgbClr val="1D1D1F"/>
                </a:solidFill>
                <a:latin typeface="Inter SemiBold" panose="02000503000000020004" pitchFamily="2" charset="0"/>
                <a:ea typeface="Inter SemiBold" panose="02000503000000020004" pitchFamily="2" charset="0"/>
              </a:rPr>
              <a:t>on </a:t>
            </a:r>
            <a:r>
              <a:rPr lang="pl-PL" sz="2200" b="1" spc="-50" dirty="0" err="1">
                <a:solidFill>
                  <a:srgbClr val="1D1D1F"/>
                </a:solidFill>
                <a:latin typeface="Inter SemiBold" panose="02000503000000020004" pitchFamily="2" charset="0"/>
                <a:ea typeface="Inter SemiBold" panose="02000503000000020004" pitchFamily="2" charset="0"/>
              </a:rPr>
              <a:t>viewport</a:t>
            </a:r>
            <a:r>
              <a:rPr lang="pl-PL" sz="2200" b="1" spc="-50" dirty="0">
                <a:solidFill>
                  <a:srgbClr val="1D1D1F"/>
                </a:solidFill>
                <a:latin typeface="Inter SemiBold" panose="02000503000000020004" pitchFamily="2" charset="0"/>
                <a:ea typeface="Inter SemiBold" panose="02000503000000020004" pitchFamily="2" charset="0"/>
              </a:rPr>
              <a:t> and on  </a:t>
            </a:r>
            <a:r>
              <a:rPr lang="pl-PL" sz="2200" b="1" spc="-50" dirty="0" err="1">
                <a:solidFill>
                  <a:srgbClr val="1D1D1F"/>
                </a:solidFill>
                <a:latin typeface="Inter SemiBold" panose="02000503000000020004" pitchFamily="2" charset="0"/>
                <a:ea typeface="Inter SemiBold" panose="02000503000000020004" pitchFamily="2" charset="0"/>
              </a:rPr>
              <a:t>viewport</a:t>
            </a:r>
            <a:r>
              <a:rPr lang="pl-PL" sz="2200" b="1" spc="-50" dirty="0">
                <a:solidFill>
                  <a:srgbClr val="1D1D1F"/>
                </a:solidFill>
                <a:latin typeface="Inter SemiBold" panose="02000503000000020004" pitchFamily="2" charset="0"/>
                <a:ea typeface="Inter SemiBold" panose="02000503000000020004" pitchFamily="2" charset="0"/>
              </a:rPr>
              <a:t>(&lt;ref&gt;)</a:t>
            </a:r>
          </a:p>
          <a:p>
            <a:pPr marL="457200" indent="-457200">
              <a:lnSpc>
                <a:spcPct val="150000"/>
              </a:lnSpc>
              <a:buFont typeface="Arial" panose="020B0604020202020204" pitchFamily="34" charset="0"/>
              <a:buChar char="•"/>
            </a:pPr>
            <a:r>
              <a:rPr lang="pl-PL" sz="2200" b="1" spc="-50" dirty="0">
                <a:solidFill>
                  <a:srgbClr val="1D1D1F"/>
                </a:solidFill>
                <a:latin typeface="Inter SemiBold" panose="02000503000000020004" pitchFamily="2" charset="0"/>
                <a:ea typeface="Inter SemiBold" panose="02000503000000020004" pitchFamily="2" charset="0"/>
              </a:rPr>
              <a:t>on </a:t>
            </a:r>
            <a:r>
              <a:rPr lang="pl-PL" sz="2200" b="1" spc="-50" dirty="0" err="1">
                <a:solidFill>
                  <a:srgbClr val="1D1D1F"/>
                </a:solidFill>
                <a:latin typeface="Inter SemiBold" panose="02000503000000020004" pitchFamily="2" charset="0"/>
                <a:ea typeface="Inter SemiBold" panose="02000503000000020004" pitchFamily="2" charset="0"/>
              </a:rPr>
              <a:t>interaction</a:t>
            </a:r>
            <a:r>
              <a:rPr lang="pl-PL" sz="2200" b="1" spc="-50" dirty="0">
                <a:solidFill>
                  <a:srgbClr val="1D1D1F"/>
                </a:solidFill>
                <a:latin typeface="Inter SemiBold" panose="02000503000000020004" pitchFamily="2" charset="0"/>
                <a:ea typeface="Inter SemiBold" panose="02000503000000020004" pitchFamily="2" charset="0"/>
              </a:rPr>
              <a:t> and on </a:t>
            </a:r>
            <a:r>
              <a:rPr lang="pl-PL" sz="2200" b="1" spc="-50" dirty="0" err="1">
                <a:solidFill>
                  <a:srgbClr val="1D1D1F"/>
                </a:solidFill>
                <a:latin typeface="Inter SemiBold" panose="02000503000000020004" pitchFamily="2" charset="0"/>
                <a:ea typeface="Inter SemiBold" panose="02000503000000020004" pitchFamily="2" charset="0"/>
              </a:rPr>
              <a:t>interaction</a:t>
            </a:r>
            <a:r>
              <a:rPr lang="pl-PL" sz="2200" b="1" spc="-50" dirty="0">
                <a:solidFill>
                  <a:srgbClr val="1D1D1F"/>
                </a:solidFill>
                <a:latin typeface="Inter SemiBold" panose="02000503000000020004" pitchFamily="2" charset="0"/>
                <a:ea typeface="Inter SemiBold" panose="02000503000000020004" pitchFamily="2" charset="0"/>
              </a:rPr>
              <a:t>(&lt;ref&gt;)</a:t>
            </a:r>
          </a:p>
          <a:p>
            <a:pPr marL="457200" indent="-457200">
              <a:lnSpc>
                <a:spcPct val="150000"/>
              </a:lnSpc>
              <a:buFont typeface="Arial" panose="020B0604020202020204" pitchFamily="34" charset="0"/>
              <a:buChar char="•"/>
            </a:pPr>
            <a:r>
              <a:rPr lang="pl-PL" sz="2200" b="1" spc="-50" dirty="0">
                <a:solidFill>
                  <a:srgbClr val="1D1D1F"/>
                </a:solidFill>
                <a:latin typeface="Inter SemiBold" panose="02000503000000020004" pitchFamily="2" charset="0"/>
                <a:ea typeface="Inter SemiBold" panose="02000503000000020004" pitchFamily="2" charset="0"/>
              </a:rPr>
              <a:t>on </a:t>
            </a:r>
            <a:r>
              <a:rPr lang="pl-PL" sz="2200" b="1" spc="-50" dirty="0" err="1">
                <a:solidFill>
                  <a:srgbClr val="1D1D1F"/>
                </a:solidFill>
                <a:latin typeface="Inter SemiBold" panose="02000503000000020004" pitchFamily="2" charset="0"/>
                <a:ea typeface="Inter SemiBold" panose="02000503000000020004" pitchFamily="2" charset="0"/>
              </a:rPr>
              <a:t>hover</a:t>
            </a:r>
            <a:r>
              <a:rPr lang="pl-PL" sz="2200" b="1" spc="-50" dirty="0">
                <a:solidFill>
                  <a:srgbClr val="1D1D1F"/>
                </a:solidFill>
                <a:latin typeface="Inter SemiBold" panose="02000503000000020004" pitchFamily="2" charset="0"/>
                <a:ea typeface="Inter SemiBold" panose="02000503000000020004" pitchFamily="2" charset="0"/>
              </a:rPr>
              <a:t> and on </a:t>
            </a:r>
            <a:r>
              <a:rPr lang="pl-PL" sz="2200" b="1" spc="-50" dirty="0" err="1">
                <a:solidFill>
                  <a:srgbClr val="1D1D1F"/>
                </a:solidFill>
                <a:latin typeface="Inter SemiBold" panose="02000503000000020004" pitchFamily="2" charset="0"/>
                <a:ea typeface="Inter SemiBold" panose="02000503000000020004" pitchFamily="2" charset="0"/>
              </a:rPr>
              <a:t>hover</a:t>
            </a:r>
            <a:r>
              <a:rPr lang="pl-PL" sz="2200" b="1" spc="-50" dirty="0">
                <a:solidFill>
                  <a:srgbClr val="1D1D1F"/>
                </a:solidFill>
                <a:latin typeface="Inter SemiBold" panose="02000503000000020004" pitchFamily="2" charset="0"/>
                <a:ea typeface="Inter SemiBold" panose="02000503000000020004" pitchFamily="2" charset="0"/>
              </a:rPr>
              <a:t>(&lt;ref&gt;)</a:t>
            </a:r>
          </a:p>
          <a:p>
            <a:pPr marL="457200" indent="-457200">
              <a:lnSpc>
                <a:spcPct val="150000"/>
              </a:lnSpc>
              <a:buFont typeface="Arial" panose="020B0604020202020204" pitchFamily="34" charset="0"/>
              <a:buChar char="•"/>
            </a:pPr>
            <a:r>
              <a:rPr lang="pl-PL" sz="2200" b="1" spc="-50" dirty="0" err="1">
                <a:solidFill>
                  <a:srgbClr val="1D1D1F"/>
                </a:solidFill>
                <a:latin typeface="Inter SemiBold" panose="02000503000000020004" pitchFamily="2" charset="0"/>
                <a:ea typeface="Inter SemiBold" panose="02000503000000020004" pitchFamily="2" charset="0"/>
              </a:rPr>
              <a:t>when</a:t>
            </a:r>
            <a:r>
              <a:rPr lang="pl-PL" sz="2200" b="1" spc="-50" dirty="0">
                <a:solidFill>
                  <a:srgbClr val="1D1D1F"/>
                </a:solidFill>
                <a:latin typeface="Inter SemiBold" panose="02000503000000020004" pitchFamily="2" charset="0"/>
                <a:ea typeface="Inter SemiBold" panose="02000503000000020004" pitchFamily="2" charset="0"/>
              </a:rPr>
              <a:t> &lt;</a:t>
            </a:r>
            <a:r>
              <a:rPr lang="pl-PL" sz="2200" b="1" spc="-50" dirty="0" err="1">
                <a:solidFill>
                  <a:srgbClr val="1D1D1F"/>
                </a:solidFill>
                <a:latin typeface="Inter SemiBold" panose="02000503000000020004" pitchFamily="2" charset="0"/>
                <a:ea typeface="Inter SemiBold" panose="02000503000000020004" pitchFamily="2" charset="0"/>
              </a:rPr>
              <a:t>expr</a:t>
            </a:r>
            <a:r>
              <a:rPr lang="pl-PL" sz="2200" b="1" spc="-50" dirty="0">
                <a:solidFill>
                  <a:srgbClr val="1D1D1F"/>
                </a:solidFill>
                <a:latin typeface="Inter SemiBold" panose="02000503000000020004" pitchFamily="2" charset="0"/>
                <a:ea typeface="Inter SemiBold" panose="02000503000000020004" pitchFamily="2" charset="0"/>
              </a:rPr>
              <a:t>&gt;</a:t>
            </a:r>
          </a:p>
        </p:txBody>
      </p:sp>
      <p:pic>
        <p:nvPicPr>
          <p:cNvPr id="4" name="Grafika 3">
            <a:extLst>
              <a:ext uri="{FF2B5EF4-FFF2-40B4-BE49-F238E27FC236}">
                <a16:creationId xmlns:a16="http://schemas.microsoft.com/office/drawing/2014/main" id="{83907796-271D-0F46-13D6-DCC3CB8003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6109" y="-400906"/>
            <a:ext cx="1068337" cy="1013732"/>
          </a:xfrm>
          <a:prstGeom prst="rect">
            <a:avLst/>
          </a:prstGeom>
        </p:spPr>
      </p:pic>
      <p:pic>
        <p:nvPicPr>
          <p:cNvPr id="6" name="Grafika 5">
            <a:extLst>
              <a:ext uri="{FF2B5EF4-FFF2-40B4-BE49-F238E27FC236}">
                <a16:creationId xmlns:a16="http://schemas.microsoft.com/office/drawing/2014/main" id="{23228AE2-0604-8AF5-E56D-16E130D710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77749" y="-550695"/>
            <a:ext cx="2823477" cy="2679166"/>
          </a:xfrm>
          <a:prstGeom prst="rect">
            <a:avLst/>
          </a:prstGeom>
        </p:spPr>
      </p:pic>
    </p:spTree>
    <p:extLst>
      <p:ext uri="{BB962C8B-B14F-4D97-AF65-F5344CB8AC3E}">
        <p14:creationId xmlns:p14="http://schemas.microsoft.com/office/powerpoint/2010/main" val="2122418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pic>
        <p:nvPicPr>
          <p:cNvPr id="4" name="Picture 3" descr="A screenshot of a computer&#10;&#10;Description automatically generated with low confidence" hidden="1">
            <a:extLst>
              <a:ext uri="{FF2B5EF4-FFF2-40B4-BE49-F238E27FC236}">
                <a16:creationId xmlns:a16="http://schemas.microsoft.com/office/drawing/2014/main" id="{EA711B24-199F-540A-58A2-8EDAEF83B6C3}"/>
              </a:ext>
            </a:extLst>
          </p:cNvPr>
          <p:cNvPicPr>
            <a:picLocks noChangeAspect="1"/>
          </p:cNvPicPr>
          <p:nvPr/>
        </p:nvPicPr>
        <p:blipFill>
          <a:blip r:embed="rId5">
            <a:alphaModFix amt="50000"/>
          </a:blip>
          <a:stretch>
            <a:fillRect/>
          </a:stretch>
        </p:blipFill>
        <p:spPr>
          <a:xfrm>
            <a:off x="-1"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17" name="Grafika 15">
            <a:extLst>
              <a:ext uri="{FF2B5EF4-FFF2-40B4-BE49-F238E27FC236}">
                <a16:creationId xmlns:a16="http://schemas.microsoft.com/office/drawing/2014/main" id="{6046AB5B-6CFE-F4B2-8A6C-1E8E27F25E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1711949" y="1577585"/>
            <a:ext cx="1175106" cy="1175106"/>
          </a:xfrm>
          <a:prstGeom prst="rect">
            <a:avLst/>
          </a:prstGeom>
        </p:spPr>
      </p:pic>
      <p:pic>
        <p:nvPicPr>
          <p:cNvPr id="19" name="Grafika 15">
            <a:extLst>
              <a:ext uri="{FF2B5EF4-FFF2-40B4-BE49-F238E27FC236}">
                <a16:creationId xmlns:a16="http://schemas.microsoft.com/office/drawing/2014/main" id="{66C5BBBD-EE95-FD0B-AF91-E7E24BDC9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5389084" y="3439785"/>
            <a:ext cx="3239601" cy="3239601"/>
          </a:xfrm>
          <a:prstGeom prst="rect">
            <a:avLst/>
          </a:prstGeom>
        </p:spPr>
      </p:pic>
      <p:pic>
        <p:nvPicPr>
          <p:cNvPr id="20" name="Grafika 15">
            <a:extLst>
              <a:ext uri="{FF2B5EF4-FFF2-40B4-BE49-F238E27FC236}">
                <a16:creationId xmlns:a16="http://schemas.microsoft.com/office/drawing/2014/main" id="{1855661D-E18E-B5FD-3E26-AE16359A19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9995494" y="4094403"/>
            <a:ext cx="1018412" cy="1018412"/>
          </a:xfrm>
          <a:prstGeom prst="rect">
            <a:avLst/>
          </a:prstGeom>
        </p:spPr>
      </p:pic>
      <p:pic>
        <p:nvPicPr>
          <p:cNvPr id="21" name="Grafika 15">
            <a:extLst>
              <a:ext uri="{FF2B5EF4-FFF2-40B4-BE49-F238E27FC236}">
                <a16:creationId xmlns:a16="http://schemas.microsoft.com/office/drawing/2014/main" id="{1B7B8749-9B89-4545-38DC-A88830CD40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10840632" y="5173803"/>
            <a:ext cx="257846" cy="257846"/>
          </a:xfrm>
          <a:prstGeom prst="rect">
            <a:avLst/>
          </a:prstGeom>
        </p:spPr>
      </p:pic>
      <p:pic>
        <p:nvPicPr>
          <p:cNvPr id="60" name="Picture 59" descr="A picture containing rectangle, screenshot, square, frame&#10;&#10;Description automatically generated" hidden="1">
            <a:extLst>
              <a:ext uri="{FF2B5EF4-FFF2-40B4-BE49-F238E27FC236}">
                <a16:creationId xmlns:a16="http://schemas.microsoft.com/office/drawing/2014/main" id="{8AA4D6E7-B5FB-C32D-8E59-ED9AA7F87EC5}"/>
              </a:ext>
            </a:extLst>
          </p:cNvPr>
          <p:cNvPicPr>
            <a:picLocks noChangeAspect="1"/>
          </p:cNvPicPr>
          <p:nvPr/>
        </p:nvPicPr>
        <p:blipFill>
          <a:blip r:embed="rId8"/>
          <a:stretch>
            <a:fillRect/>
          </a:stretch>
        </p:blipFill>
        <p:spPr>
          <a:xfrm>
            <a:off x="4782424" y="1460003"/>
            <a:ext cx="3614629" cy="4956849"/>
          </a:xfrm>
          <a:prstGeom prst="rect">
            <a:avLst/>
          </a:prstGeom>
        </p:spPr>
      </p:pic>
      <p:pic>
        <p:nvPicPr>
          <p:cNvPr id="61" name="Picture 60" descr="A picture containing rectangle, screenshot, square, frame&#10;&#10;Description automatically generated" hidden="1">
            <a:extLst>
              <a:ext uri="{FF2B5EF4-FFF2-40B4-BE49-F238E27FC236}">
                <a16:creationId xmlns:a16="http://schemas.microsoft.com/office/drawing/2014/main" id="{98B68BD3-D039-8505-B300-FEEFFA91C8BD}"/>
              </a:ext>
            </a:extLst>
          </p:cNvPr>
          <p:cNvPicPr>
            <a:picLocks noChangeAspect="1"/>
          </p:cNvPicPr>
          <p:nvPr/>
        </p:nvPicPr>
        <p:blipFill>
          <a:blip r:embed="rId8"/>
          <a:stretch>
            <a:fillRect/>
          </a:stretch>
        </p:blipFill>
        <p:spPr>
          <a:xfrm>
            <a:off x="8097985" y="1460003"/>
            <a:ext cx="3614629" cy="4956849"/>
          </a:xfrm>
          <a:prstGeom prst="rect">
            <a:avLst/>
          </a:prstGeom>
        </p:spPr>
      </p:pic>
      <p:sp>
        <p:nvSpPr>
          <p:cNvPr id="2" name="pole tekstowe 7">
            <a:extLst>
              <a:ext uri="{FF2B5EF4-FFF2-40B4-BE49-F238E27FC236}">
                <a16:creationId xmlns:a16="http://schemas.microsoft.com/office/drawing/2014/main" id="{C9A1A2BC-2B90-AAE8-5FEC-3A07B0F35092}"/>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5" name="pole tekstowe 18">
            <a:extLst>
              <a:ext uri="{FF2B5EF4-FFF2-40B4-BE49-F238E27FC236}">
                <a16:creationId xmlns:a16="http://schemas.microsoft.com/office/drawing/2014/main" id="{9860D417-B4B2-5F11-23E0-4D6572940FDF}"/>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6" name="pole tekstowe 18">
            <a:extLst>
              <a:ext uri="{FF2B5EF4-FFF2-40B4-BE49-F238E27FC236}">
                <a16:creationId xmlns:a16="http://schemas.microsoft.com/office/drawing/2014/main" id="{04777F10-2278-7EE5-9DB2-407641C745A9}"/>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pl-PL" sz="700" b="1" dirty="0" err="1">
                <a:solidFill>
                  <a:srgbClr val="86868B"/>
                </a:solidFill>
                <a:effectLst/>
                <a:latin typeface="Inter" panose="02000503000000020004" pitchFamily="2" charset="0"/>
                <a:ea typeface="Inter" panose="02000503000000020004" pitchFamily="2" charset="0"/>
              </a:rPr>
              <a:t>Deferrable</a:t>
            </a:r>
            <a:r>
              <a:rPr lang="pl-PL" sz="700" b="1" dirty="0">
                <a:solidFill>
                  <a:srgbClr val="86868B"/>
                </a:solidFill>
                <a:effectLst/>
                <a:latin typeface="Inter" panose="02000503000000020004" pitchFamily="2" charset="0"/>
                <a:ea typeface="Inter" panose="02000503000000020004" pitchFamily="2" charset="0"/>
              </a:rPr>
              <a:t> </a:t>
            </a:r>
            <a:r>
              <a:rPr lang="pl-PL" sz="700" b="1" dirty="0" err="1">
                <a:solidFill>
                  <a:srgbClr val="86868B"/>
                </a:solidFill>
                <a:effectLst/>
                <a:latin typeface="Inter" panose="02000503000000020004" pitchFamily="2" charset="0"/>
                <a:ea typeface="Inter" panose="02000503000000020004" pitchFamily="2" charset="0"/>
              </a:rPr>
              <a:t>views</a:t>
            </a:r>
            <a:endParaRPr lang="en-GB" sz="700" b="1" dirty="0">
              <a:solidFill>
                <a:srgbClr val="86868B"/>
              </a:solidFill>
              <a:effectLst/>
              <a:latin typeface="Inter" panose="02000503000000020004" pitchFamily="2" charset="0"/>
              <a:ea typeface="Inter" panose="02000503000000020004" pitchFamily="2" charset="0"/>
            </a:endParaRPr>
          </a:p>
        </p:txBody>
      </p:sp>
      <p:sp>
        <p:nvSpPr>
          <p:cNvPr id="7" name="pole tekstowe 18">
            <a:extLst>
              <a:ext uri="{FF2B5EF4-FFF2-40B4-BE49-F238E27FC236}">
                <a16:creationId xmlns:a16="http://schemas.microsoft.com/office/drawing/2014/main" id="{BF62CB2E-A3E8-FB85-4910-EE9EF7D05068}"/>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a:effectLst/>
                <a:latin typeface="Inter" panose="02000503000000020004" pitchFamily="2" charset="0"/>
                <a:ea typeface="Inter" panose="02000503000000020004" pitchFamily="2" charset="0"/>
              </a:rPr>
              <a:t>Praktyka</a:t>
            </a:r>
            <a:endParaRPr lang="pl-PL" sz="700" b="1" dirty="0">
              <a:solidFill>
                <a:srgbClr val="1D1D1F"/>
              </a:solidFill>
              <a:latin typeface="Inter" panose="02000503000000020004" pitchFamily="2" charset="0"/>
              <a:ea typeface="Inter" panose="02000503000000020004" pitchFamily="2" charset="0"/>
            </a:endParaRPr>
          </a:p>
        </p:txBody>
      </p:sp>
      <p:pic>
        <p:nvPicPr>
          <p:cNvPr id="8" name="Graphic 15">
            <a:extLst>
              <a:ext uri="{FF2B5EF4-FFF2-40B4-BE49-F238E27FC236}">
                <a16:creationId xmlns:a16="http://schemas.microsoft.com/office/drawing/2014/main" id="{3F089ECC-2296-C4D6-7C24-2FC2F35B18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5111" y="630913"/>
            <a:ext cx="66145" cy="122841"/>
          </a:xfrm>
          <a:prstGeom prst="rect">
            <a:avLst/>
          </a:prstGeom>
        </p:spPr>
      </p:pic>
      <p:pic>
        <p:nvPicPr>
          <p:cNvPr id="9" name="Graphic 16">
            <a:extLst>
              <a:ext uri="{FF2B5EF4-FFF2-40B4-BE49-F238E27FC236}">
                <a16:creationId xmlns:a16="http://schemas.microsoft.com/office/drawing/2014/main" id="{5AF05641-5865-C42A-4981-16F7294493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4811" y="630913"/>
            <a:ext cx="66145" cy="122841"/>
          </a:xfrm>
          <a:prstGeom prst="rect">
            <a:avLst/>
          </a:prstGeom>
        </p:spPr>
      </p:pic>
      <p:sp>
        <p:nvSpPr>
          <p:cNvPr id="10" name="pole tekstowe 7">
            <a:extLst>
              <a:ext uri="{FF2B5EF4-FFF2-40B4-BE49-F238E27FC236}">
                <a16:creationId xmlns:a16="http://schemas.microsoft.com/office/drawing/2014/main" id="{32C87494-2F43-D3B7-099E-36AE133EC631}"/>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Deferrable</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views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1" name="pole tekstowe 16">
            <a:extLst>
              <a:ext uri="{FF2B5EF4-FFF2-40B4-BE49-F238E27FC236}">
                <a16:creationId xmlns:a16="http://schemas.microsoft.com/office/drawing/2014/main" id="{BE0CF595-A66C-D34A-3E0F-4A491202157C}"/>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2" name="pole tekstowe 13">
            <a:extLst>
              <a:ext uri="{FF2B5EF4-FFF2-40B4-BE49-F238E27FC236}">
                <a16:creationId xmlns:a16="http://schemas.microsoft.com/office/drawing/2014/main" id="{E2708112-B91E-FBEA-961E-D03DAA05C833}"/>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Praktyka</a:t>
            </a:r>
          </a:p>
        </p:txBody>
      </p:sp>
      <p:pic>
        <p:nvPicPr>
          <p:cNvPr id="13" name="Obraz 12" descr="Obraz zawierający tekst, zrzut ekranu, Czcionka, design&#10;&#10;Opis wygenerowany automatycznie">
            <a:extLst>
              <a:ext uri="{FF2B5EF4-FFF2-40B4-BE49-F238E27FC236}">
                <a16:creationId xmlns:a16="http://schemas.microsoft.com/office/drawing/2014/main" id="{1C0510FF-EDEF-5DC1-DE79-C434ED168BD0}"/>
              </a:ext>
            </a:extLst>
          </p:cNvPr>
          <p:cNvPicPr>
            <a:picLocks noChangeAspect="1"/>
          </p:cNvPicPr>
          <p:nvPr/>
        </p:nvPicPr>
        <p:blipFill>
          <a:blip r:embed="rId11"/>
          <a:stretch>
            <a:fillRect/>
          </a:stretch>
        </p:blipFill>
        <p:spPr>
          <a:xfrm>
            <a:off x="647717" y="1770565"/>
            <a:ext cx="4013239" cy="3437602"/>
          </a:xfrm>
          <a:prstGeom prst="rect">
            <a:avLst/>
          </a:prstGeom>
        </p:spPr>
      </p:pic>
      <p:pic>
        <p:nvPicPr>
          <p:cNvPr id="14" name="Obraz 13" descr="Obraz zawierający tekst, zrzut ekranu, Czcionka, System operacyjny&#10;&#10;Opis wygenerowany automatycznie">
            <a:extLst>
              <a:ext uri="{FF2B5EF4-FFF2-40B4-BE49-F238E27FC236}">
                <a16:creationId xmlns:a16="http://schemas.microsoft.com/office/drawing/2014/main" id="{0EDEA43E-7123-D3FE-EFFF-20CBD2BCD910}"/>
              </a:ext>
            </a:extLst>
          </p:cNvPr>
          <p:cNvPicPr>
            <a:picLocks noChangeAspect="1"/>
          </p:cNvPicPr>
          <p:nvPr/>
        </p:nvPicPr>
        <p:blipFill>
          <a:blip r:embed="rId12"/>
          <a:stretch>
            <a:fillRect/>
          </a:stretch>
        </p:blipFill>
        <p:spPr>
          <a:xfrm>
            <a:off x="4461615" y="1928812"/>
            <a:ext cx="7490658" cy="3121108"/>
          </a:xfrm>
          <a:prstGeom prst="rect">
            <a:avLst/>
          </a:prstGeom>
        </p:spPr>
      </p:pic>
    </p:spTree>
    <p:extLst>
      <p:ext uri="{BB962C8B-B14F-4D97-AF65-F5344CB8AC3E}">
        <p14:creationId xmlns:p14="http://schemas.microsoft.com/office/powerpoint/2010/main" val="401137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pic>
        <p:nvPicPr>
          <p:cNvPr id="4" name="Picture 3" descr="A screenshot of a computer&#10;&#10;Description automatically generated with low confidence" hidden="1">
            <a:extLst>
              <a:ext uri="{FF2B5EF4-FFF2-40B4-BE49-F238E27FC236}">
                <a16:creationId xmlns:a16="http://schemas.microsoft.com/office/drawing/2014/main" id="{EA711B24-199F-540A-58A2-8EDAEF83B6C3}"/>
              </a:ext>
            </a:extLst>
          </p:cNvPr>
          <p:cNvPicPr>
            <a:picLocks noChangeAspect="1"/>
          </p:cNvPicPr>
          <p:nvPr/>
        </p:nvPicPr>
        <p:blipFill>
          <a:blip r:embed="rId5">
            <a:alphaModFix amt="50000"/>
          </a:blip>
          <a:stretch>
            <a:fillRect/>
          </a:stretch>
        </p:blipFill>
        <p:spPr>
          <a:xfrm>
            <a:off x="-1"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17" name="Grafika 15">
            <a:extLst>
              <a:ext uri="{FF2B5EF4-FFF2-40B4-BE49-F238E27FC236}">
                <a16:creationId xmlns:a16="http://schemas.microsoft.com/office/drawing/2014/main" id="{6046AB5B-6CFE-F4B2-8A6C-1E8E27F25E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1711949" y="1577585"/>
            <a:ext cx="1175106" cy="1175106"/>
          </a:xfrm>
          <a:prstGeom prst="rect">
            <a:avLst/>
          </a:prstGeom>
        </p:spPr>
      </p:pic>
      <p:pic>
        <p:nvPicPr>
          <p:cNvPr id="19" name="Grafika 15">
            <a:extLst>
              <a:ext uri="{FF2B5EF4-FFF2-40B4-BE49-F238E27FC236}">
                <a16:creationId xmlns:a16="http://schemas.microsoft.com/office/drawing/2014/main" id="{66C5BBBD-EE95-FD0B-AF91-E7E24BDC9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5389084" y="3439785"/>
            <a:ext cx="3239601" cy="3239601"/>
          </a:xfrm>
          <a:prstGeom prst="rect">
            <a:avLst/>
          </a:prstGeom>
        </p:spPr>
      </p:pic>
      <p:pic>
        <p:nvPicPr>
          <p:cNvPr id="20" name="Grafika 15">
            <a:extLst>
              <a:ext uri="{FF2B5EF4-FFF2-40B4-BE49-F238E27FC236}">
                <a16:creationId xmlns:a16="http://schemas.microsoft.com/office/drawing/2014/main" id="{1855661D-E18E-B5FD-3E26-AE16359A19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9995494" y="4094403"/>
            <a:ext cx="1018412" cy="1018412"/>
          </a:xfrm>
          <a:prstGeom prst="rect">
            <a:avLst/>
          </a:prstGeom>
        </p:spPr>
      </p:pic>
      <p:pic>
        <p:nvPicPr>
          <p:cNvPr id="21" name="Grafika 15">
            <a:extLst>
              <a:ext uri="{FF2B5EF4-FFF2-40B4-BE49-F238E27FC236}">
                <a16:creationId xmlns:a16="http://schemas.microsoft.com/office/drawing/2014/main" id="{1B7B8749-9B89-4545-38DC-A88830CD40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10840632" y="5173803"/>
            <a:ext cx="257846" cy="257846"/>
          </a:xfrm>
          <a:prstGeom prst="rect">
            <a:avLst/>
          </a:prstGeom>
        </p:spPr>
      </p:pic>
      <p:pic>
        <p:nvPicPr>
          <p:cNvPr id="60" name="Picture 59" descr="A picture containing rectangle, screenshot, square, frame&#10;&#10;Description automatically generated" hidden="1">
            <a:extLst>
              <a:ext uri="{FF2B5EF4-FFF2-40B4-BE49-F238E27FC236}">
                <a16:creationId xmlns:a16="http://schemas.microsoft.com/office/drawing/2014/main" id="{8AA4D6E7-B5FB-C32D-8E59-ED9AA7F87EC5}"/>
              </a:ext>
            </a:extLst>
          </p:cNvPr>
          <p:cNvPicPr>
            <a:picLocks noChangeAspect="1"/>
          </p:cNvPicPr>
          <p:nvPr/>
        </p:nvPicPr>
        <p:blipFill>
          <a:blip r:embed="rId8"/>
          <a:stretch>
            <a:fillRect/>
          </a:stretch>
        </p:blipFill>
        <p:spPr>
          <a:xfrm>
            <a:off x="4782424" y="1460003"/>
            <a:ext cx="3614629" cy="4956849"/>
          </a:xfrm>
          <a:prstGeom prst="rect">
            <a:avLst/>
          </a:prstGeom>
        </p:spPr>
      </p:pic>
      <p:pic>
        <p:nvPicPr>
          <p:cNvPr id="61" name="Picture 60" descr="A picture containing rectangle, screenshot, square, frame&#10;&#10;Description automatically generated" hidden="1">
            <a:extLst>
              <a:ext uri="{FF2B5EF4-FFF2-40B4-BE49-F238E27FC236}">
                <a16:creationId xmlns:a16="http://schemas.microsoft.com/office/drawing/2014/main" id="{98B68BD3-D039-8505-B300-FEEFFA91C8BD}"/>
              </a:ext>
            </a:extLst>
          </p:cNvPr>
          <p:cNvPicPr>
            <a:picLocks noChangeAspect="1"/>
          </p:cNvPicPr>
          <p:nvPr/>
        </p:nvPicPr>
        <p:blipFill>
          <a:blip r:embed="rId8"/>
          <a:stretch>
            <a:fillRect/>
          </a:stretch>
        </p:blipFill>
        <p:spPr>
          <a:xfrm>
            <a:off x="8097985" y="1460003"/>
            <a:ext cx="3614629" cy="4956849"/>
          </a:xfrm>
          <a:prstGeom prst="rect">
            <a:avLst/>
          </a:prstGeom>
        </p:spPr>
      </p:pic>
      <p:sp>
        <p:nvSpPr>
          <p:cNvPr id="2" name="pole tekstowe 7">
            <a:extLst>
              <a:ext uri="{FF2B5EF4-FFF2-40B4-BE49-F238E27FC236}">
                <a16:creationId xmlns:a16="http://schemas.microsoft.com/office/drawing/2014/main" id="{C9A1A2BC-2B90-AAE8-5FEC-3A07B0F35092}"/>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5" name="pole tekstowe 18">
            <a:extLst>
              <a:ext uri="{FF2B5EF4-FFF2-40B4-BE49-F238E27FC236}">
                <a16:creationId xmlns:a16="http://schemas.microsoft.com/office/drawing/2014/main" id="{9860D417-B4B2-5F11-23E0-4D6572940FDF}"/>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6" name="pole tekstowe 18">
            <a:extLst>
              <a:ext uri="{FF2B5EF4-FFF2-40B4-BE49-F238E27FC236}">
                <a16:creationId xmlns:a16="http://schemas.microsoft.com/office/drawing/2014/main" id="{04777F10-2278-7EE5-9DB2-407641C745A9}"/>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pl-PL" sz="700" b="1" dirty="0" err="1">
                <a:solidFill>
                  <a:srgbClr val="86868B"/>
                </a:solidFill>
                <a:effectLst/>
                <a:latin typeface="Inter" panose="02000503000000020004" pitchFamily="2" charset="0"/>
                <a:ea typeface="Inter" panose="02000503000000020004" pitchFamily="2" charset="0"/>
              </a:rPr>
              <a:t>Deferrable</a:t>
            </a:r>
            <a:r>
              <a:rPr lang="pl-PL" sz="700" b="1" dirty="0">
                <a:solidFill>
                  <a:srgbClr val="86868B"/>
                </a:solidFill>
                <a:effectLst/>
                <a:latin typeface="Inter" panose="02000503000000020004" pitchFamily="2" charset="0"/>
                <a:ea typeface="Inter" panose="02000503000000020004" pitchFamily="2" charset="0"/>
              </a:rPr>
              <a:t> </a:t>
            </a:r>
            <a:r>
              <a:rPr lang="pl-PL" sz="700" b="1" dirty="0" err="1">
                <a:solidFill>
                  <a:srgbClr val="86868B"/>
                </a:solidFill>
                <a:effectLst/>
                <a:latin typeface="Inter" panose="02000503000000020004" pitchFamily="2" charset="0"/>
                <a:ea typeface="Inter" panose="02000503000000020004" pitchFamily="2" charset="0"/>
              </a:rPr>
              <a:t>views</a:t>
            </a:r>
            <a:endParaRPr lang="en-GB" sz="700" b="1" dirty="0">
              <a:solidFill>
                <a:srgbClr val="86868B"/>
              </a:solidFill>
              <a:effectLst/>
              <a:latin typeface="Inter" panose="02000503000000020004" pitchFamily="2" charset="0"/>
              <a:ea typeface="Inter" panose="02000503000000020004" pitchFamily="2" charset="0"/>
            </a:endParaRPr>
          </a:p>
        </p:txBody>
      </p:sp>
      <p:sp>
        <p:nvSpPr>
          <p:cNvPr id="7" name="pole tekstowe 18">
            <a:extLst>
              <a:ext uri="{FF2B5EF4-FFF2-40B4-BE49-F238E27FC236}">
                <a16:creationId xmlns:a16="http://schemas.microsoft.com/office/drawing/2014/main" id="{BF62CB2E-A3E8-FB85-4910-EE9EF7D05068}"/>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a:effectLst/>
                <a:latin typeface="Inter" panose="02000503000000020004" pitchFamily="2" charset="0"/>
                <a:ea typeface="Inter" panose="02000503000000020004" pitchFamily="2" charset="0"/>
              </a:rPr>
              <a:t>Praktyka</a:t>
            </a:r>
            <a:endParaRPr lang="pl-PL" sz="700" b="1" dirty="0">
              <a:solidFill>
                <a:srgbClr val="1D1D1F"/>
              </a:solidFill>
              <a:latin typeface="Inter" panose="02000503000000020004" pitchFamily="2" charset="0"/>
              <a:ea typeface="Inter" panose="02000503000000020004" pitchFamily="2" charset="0"/>
            </a:endParaRPr>
          </a:p>
        </p:txBody>
      </p:sp>
      <p:pic>
        <p:nvPicPr>
          <p:cNvPr id="8" name="Graphic 15">
            <a:extLst>
              <a:ext uri="{FF2B5EF4-FFF2-40B4-BE49-F238E27FC236}">
                <a16:creationId xmlns:a16="http://schemas.microsoft.com/office/drawing/2014/main" id="{3F089ECC-2296-C4D6-7C24-2FC2F35B18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35111" y="630913"/>
            <a:ext cx="66145" cy="122841"/>
          </a:xfrm>
          <a:prstGeom prst="rect">
            <a:avLst/>
          </a:prstGeom>
        </p:spPr>
      </p:pic>
      <p:pic>
        <p:nvPicPr>
          <p:cNvPr id="9" name="Graphic 16">
            <a:extLst>
              <a:ext uri="{FF2B5EF4-FFF2-40B4-BE49-F238E27FC236}">
                <a16:creationId xmlns:a16="http://schemas.microsoft.com/office/drawing/2014/main" id="{5AF05641-5865-C42A-4981-16F7294493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4811" y="630913"/>
            <a:ext cx="66145" cy="122841"/>
          </a:xfrm>
          <a:prstGeom prst="rect">
            <a:avLst/>
          </a:prstGeom>
        </p:spPr>
      </p:pic>
      <p:sp>
        <p:nvSpPr>
          <p:cNvPr id="10" name="pole tekstowe 7">
            <a:extLst>
              <a:ext uri="{FF2B5EF4-FFF2-40B4-BE49-F238E27FC236}">
                <a16:creationId xmlns:a16="http://schemas.microsoft.com/office/drawing/2014/main" id="{32C87494-2F43-D3B7-099E-36AE133EC631}"/>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Deferrable</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views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1" name="pole tekstowe 16">
            <a:extLst>
              <a:ext uri="{FF2B5EF4-FFF2-40B4-BE49-F238E27FC236}">
                <a16:creationId xmlns:a16="http://schemas.microsoft.com/office/drawing/2014/main" id="{BE0CF595-A66C-D34A-3E0F-4A491202157C}"/>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2" name="pole tekstowe 13">
            <a:extLst>
              <a:ext uri="{FF2B5EF4-FFF2-40B4-BE49-F238E27FC236}">
                <a16:creationId xmlns:a16="http://schemas.microsoft.com/office/drawing/2014/main" id="{E2708112-B91E-FBEA-961E-D03DAA05C833}"/>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Praktyka</a:t>
            </a:r>
          </a:p>
        </p:txBody>
      </p:sp>
      <p:pic>
        <p:nvPicPr>
          <p:cNvPr id="3" name="Obraz 2" descr="Obraz zawierający tekst, zrzut ekranu, System operacyjny, multimedia&#10;&#10;Opis wygenerowany automatycznie">
            <a:extLst>
              <a:ext uri="{FF2B5EF4-FFF2-40B4-BE49-F238E27FC236}">
                <a16:creationId xmlns:a16="http://schemas.microsoft.com/office/drawing/2014/main" id="{892C1CD7-8013-E2FA-5E4F-60C7459F06D3}"/>
              </a:ext>
            </a:extLst>
          </p:cNvPr>
          <p:cNvPicPr>
            <a:picLocks noChangeAspect="1"/>
          </p:cNvPicPr>
          <p:nvPr/>
        </p:nvPicPr>
        <p:blipFill>
          <a:blip r:embed="rId11"/>
          <a:stretch>
            <a:fillRect/>
          </a:stretch>
        </p:blipFill>
        <p:spPr>
          <a:xfrm>
            <a:off x="2876075" y="852182"/>
            <a:ext cx="6647308" cy="5264886"/>
          </a:xfrm>
          <a:prstGeom prst="rect">
            <a:avLst/>
          </a:prstGeom>
        </p:spPr>
      </p:pic>
    </p:spTree>
    <p:extLst>
      <p:ext uri="{BB962C8B-B14F-4D97-AF65-F5344CB8AC3E}">
        <p14:creationId xmlns:p14="http://schemas.microsoft.com/office/powerpoint/2010/main" val="328209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7" name="pole tekstowe 7">
            <a:extLst>
              <a:ext uri="{FF2B5EF4-FFF2-40B4-BE49-F238E27FC236}">
                <a16:creationId xmlns:a16="http://schemas.microsoft.com/office/drawing/2014/main" id="{2727D650-CF57-5E46-A7D8-BB25AFE2B6B9}"/>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11" name="pole tekstowe 18">
            <a:extLst>
              <a:ext uri="{FF2B5EF4-FFF2-40B4-BE49-F238E27FC236}">
                <a16:creationId xmlns:a16="http://schemas.microsoft.com/office/drawing/2014/main" id="{2A0BD4DC-3752-B810-83C4-8190AD6D2BAF}"/>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12" name="pole tekstowe 18">
            <a:extLst>
              <a:ext uri="{FF2B5EF4-FFF2-40B4-BE49-F238E27FC236}">
                <a16:creationId xmlns:a16="http://schemas.microsoft.com/office/drawing/2014/main" id="{BF8FD9AF-958F-6CE2-C3B7-9A5DE72A59A9}"/>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pl-PL" sz="700" b="1" dirty="0" err="1">
                <a:solidFill>
                  <a:srgbClr val="86868B"/>
                </a:solidFill>
                <a:effectLst/>
                <a:latin typeface="Inter" panose="02000503000000020004" pitchFamily="2" charset="0"/>
                <a:ea typeface="Inter" panose="02000503000000020004" pitchFamily="2" charset="0"/>
              </a:rPr>
              <a:t>Deferrable</a:t>
            </a:r>
            <a:r>
              <a:rPr lang="pl-PL" sz="700" b="1" dirty="0">
                <a:solidFill>
                  <a:srgbClr val="86868B"/>
                </a:solidFill>
                <a:effectLst/>
                <a:latin typeface="Inter" panose="02000503000000020004" pitchFamily="2" charset="0"/>
                <a:ea typeface="Inter" panose="02000503000000020004" pitchFamily="2" charset="0"/>
              </a:rPr>
              <a:t> </a:t>
            </a:r>
            <a:r>
              <a:rPr lang="pl-PL" sz="700" b="1" dirty="0" err="1">
                <a:solidFill>
                  <a:srgbClr val="86868B"/>
                </a:solidFill>
                <a:effectLst/>
                <a:latin typeface="Inter" panose="02000503000000020004" pitchFamily="2" charset="0"/>
                <a:ea typeface="Inter" panose="02000503000000020004" pitchFamily="2" charset="0"/>
              </a:rPr>
              <a:t>views</a:t>
            </a:r>
            <a:endParaRPr lang="en-GB" sz="700" b="1" dirty="0">
              <a:solidFill>
                <a:srgbClr val="86868B"/>
              </a:solidFill>
              <a:effectLst/>
              <a:latin typeface="Inter" panose="02000503000000020004" pitchFamily="2" charset="0"/>
              <a:ea typeface="Inter" panose="02000503000000020004" pitchFamily="2" charset="0"/>
            </a:endParaRPr>
          </a:p>
        </p:txBody>
      </p:sp>
      <p:sp>
        <p:nvSpPr>
          <p:cNvPr id="13" name="pole tekstowe 18">
            <a:extLst>
              <a:ext uri="{FF2B5EF4-FFF2-40B4-BE49-F238E27FC236}">
                <a16:creationId xmlns:a16="http://schemas.microsoft.com/office/drawing/2014/main" id="{5AE49CAB-8EBD-5E7B-C71B-587BC4C0CD34}"/>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err="1">
                <a:effectLst/>
                <a:latin typeface="Inter" panose="02000503000000020004" pitchFamily="2" charset="0"/>
                <a:ea typeface="Inter" panose="02000503000000020004" pitchFamily="2" charset="0"/>
              </a:rPr>
              <a:t>Prefetch</a:t>
            </a:r>
            <a:endParaRPr lang="pl-PL" sz="700" b="1" dirty="0">
              <a:solidFill>
                <a:srgbClr val="1D1D1F"/>
              </a:solidFill>
              <a:latin typeface="Inter" panose="02000503000000020004" pitchFamily="2" charset="0"/>
              <a:ea typeface="Inter" panose="02000503000000020004" pitchFamily="2" charset="0"/>
            </a:endParaRPr>
          </a:p>
        </p:txBody>
      </p:sp>
      <p:pic>
        <p:nvPicPr>
          <p:cNvPr id="16" name="Graphic 15">
            <a:extLst>
              <a:ext uri="{FF2B5EF4-FFF2-40B4-BE49-F238E27FC236}">
                <a16:creationId xmlns:a16="http://schemas.microsoft.com/office/drawing/2014/main" id="{323A23AE-0C48-64F8-3C01-21B24F93CB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5111" y="630913"/>
            <a:ext cx="66145" cy="122841"/>
          </a:xfrm>
          <a:prstGeom prst="rect">
            <a:avLst/>
          </a:prstGeom>
        </p:spPr>
      </p:pic>
      <p:pic>
        <p:nvPicPr>
          <p:cNvPr id="17" name="Graphic 16">
            <a:extLst>
              <a:ext uri="{FF2B5EF4-FFF2-40B4-BE49-F238E27FC236}">
                <a16:creationId xmlns:a16="http://schemas.microsoft.com/office/drawing/2014/main" id="{7DE7B9F3-2C87-198C-D7F7-2EEF5A3816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4811" y="630913"/>
            <a:ext cx="66145" cy="122841"/>
          </a:xfrm>
          <a:prstGeom prst="rect">
            <a:avLst/>
          </a:prstGeom>
        </p:spPr>
      </p:pic>
      <p:sp>
        <p:nvSpPr>
          <p:cNvPr id="5" name="pole tekstowe 7">
            <a:extLst>
              <a:ext uri="{FF2B5EF4-FFF2-40B4-BE49-F238E27FC236}">
                <a16:creationId xmlns:a16="http://schemas.microsoft.com/office/drawing/2014/main" id="{D2E9896C-F199-08C8-ECCE-F9690923312F}"/>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Deferrable</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views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4" name="pole tekstowe 16">
            <a:extLst>
              <a:ext uri="{FF2B5EF4-FFF2-40B4-BE49-F238E27FC236}">
                <a16:creationId xmlns:a16="http://schemas.microsoft.com/office/drawing/2014/main" id="{951FD104-0502-E54B-36BF-429340097B9D}"/>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26" name="pole tekstowe 13">
            <a:extLst>
              <a:ext uri="{FF2B5EF4-FFF2-40B4-BE49-F238E27FC236}">
                <a16:creationId xmlns:a16="http://schemas.microsoft.com/office/drawing/2014/main" id="{BEE5D539-40D4-CB1F-F7AF-222400FC3E24}"/>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Prefetch</a:t>
            </a:r>
            <a:endPar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pic>
        <p:nvPicPr>
          <p:cNvPr id="4" name="Grafika 3">
            <a:extLst>
              <a:ext uri="{FF2B5EF4-FFF2-40B4-BE49-F238E27FC236}">
                <a16:creationId xmlns:a16="http://schemas.microsoft.com/office/drawing/2014/main" id="{83907796-271D-0F46-13D6-DCC3CB8003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6109" y="-400906"/>
            <a:ext cx="1068337" cy="1013732"/>
          </a:xfrm>
          <a:prstGeom prst="rect">
            <a:avLst/>
          </a:prstGeom>
        </p:spPr>
      </p:pic>
      <p:pic>
        <p:nvPicPr>
          <p:cNvPr id="6" name="Grafika 5">
            <a:extLst>
              <a:ext uri="{FF2B5EF4-FFF2-40B4-BE49-F238E27FC236}">
                <a16:creationId xmlns:a16="http://schemas.microsoft.com/office/drawing/2014/main" id="{23228AE2-0604-8AF5-E56D-16E130D710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77749" y="-550695"/>
            <a:ext cx="2823477" cy="2679166"/>
          </a:xfrm>
          <a:prstGeom prst="rect">
            <a:avLst/>
          </a:prstGeom>
        </p:spPr>
      </p:pic>
      <p:pic>
        <p:nvPicPr>
          <p:cNvPr id="2" name="Obraz 1" descr="Obraz zawierający tekst, zrzut ekranu, Czcionka&#10;&#10;Opis wygenerowany automatycznie">
            <a:extLst>
              <a:ext uri="{FF2B5EF4-FFF2-40B4-BE49-F238E27FC236}">
                <a16:creationId xmlns:a16="http://schemas.microsoft.com/office/drawing/2014/main" id="{AE99243B-5669-3FBD-D55E-084CED00C3C1}"/>
              </a:ext>
            </a:extLst>
          </p:cNvPr>
          <p:cNvPicPr>
            <a:picLocks noChangeAspect="1"/>
          </p:cNvPicPr>
          <p:nvPr/>
        </p:nvPicPr>
        <p:blipFill>
          <a:blip r:embed="rId9"/>
          <a:stretch>
            <a:fillRect/>
          </a:stretch>
        </p:blipFill>
        <p:spPr>
          <a:xfrm>
            <a:off x="2834873" y="1699396"/>
            <a:ext cx="6987652" cy="3762297"/>
          </a:xfrm>
          <a:prstGeom prst="rect">
            <a:avLst/>
          </a:prstGeom>
        </p:spPr>
      </p:pic>
    </p:spTree>
    <p:extLst>
      <p:ext uri="{BB962C8B-B14F-4D97-AF65-F5344CB8AC3E}">
        <p14:creationId xmlns:p14="http://schemas.microsoft.com/office/powerpoint/2010/main" val="254419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grpSp>
        <p:nvGrpSpPr>
          <p:cNvPr id="2" name="GRID" hidden="1">
            <a:extLst>
              <a:ext uri="{FF2B5EF4-FFF2-40B4-BE49-F238E27FC236}">
                <a16:creationId xmlns:a16="http://schemas.microsoft.com/office/drawing/2014/main" id="{95D94634-66A7-68A4-F749-016736DB21FA}"/>
              </a:ext>
            </a:extLst>
          </p:cNvPr>
          <p:cNvGrpSpPr/>
          <p:nvPr/>
        </p:nvGrpSpPr>
        <p:grpSpPr>
          <a:xfrm>
            <a:off x="-6339" y="0"/>
            <a:ext cx="12192000" cy="6858001"/>
            <a:chOff x="-6339" y="0"/>
            <a:chExt cx="12192000" cy="6858001"/>
          </a:xfrm>
        </p:grpSpPr>
        <p:sp>
          <p:nvSpPr>
            <p:cNvPr id="3" name="Prostokąt 2">
              <a:extLst>
                <a:ext uri="{FF2B5EF4-FFF2-40B4-BE49-F238E27FC236}">
                  <a16:creationId xmlns:a16="http://schemas.microsoft.com/office/drawing/2014/main" id="{A9A7D05A-218F-E699-C351-6D64AC45A176}"/>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Prostokąt 4">
              <a:extLst>
                <a:ext uri="{FF2B5EF4-FFF2-40B4-BE49-F238E27FC236}">
                  <a16:creationId xmlns:a16="http://schemas.microsoft.com/office/drawing/2014/main" id="{73C50ABB-4460-413B-E7E1-2C73DF207641}"/>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rostokąt 5">
              <a:extLst>
                <a:ext uri="{FF2B5EF4-FFF2-40B4-BE49-F238E27FC236}">
                  <a16:creationId xmlns:a16="http://schemas.microsoft.com/office/drawing/2014/main" id="{F55A106A-C1D3-5FA1-E3F7-EC3445CA9FA0}"/>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a:extLst>
                <a:ext uri="{FF2B5EF4-FFF2-40B4-BE49-F238E27FC236}">
                  <a16:creationId xmlns:a16="http://schemas.microsoft.com/office/drawing/2014/main" id="{F3EEC8BB-6E12-F3D7-474A-6FCC3FD6DB8D}"/>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a:extLst>
                <a:ext uri="{FF2B5EF4-FFF2-40B4-BE49-F238E27FC236}">
                  <a16:creationId xmlns:a16="http://schemas.microsoft.com/office/drawing/2014/main" id="{12AE0990-19CB-4BD5-9811-FCE82571EE8D}"/>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8">
              <a:extLst>
                <a:ext uri="{FF2B5EF4-FFF2-40B4-BE49-F238E27FC236}">
                  <a16:creationId xmlns:a16="http://schemas.microsoft.com/office/drawing/2014/main" id="{4C8DD617-E30A-CD03-66B5-A52D25D60302}"/>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a:extLst>
                <a:ext uri="{FF2B5EF4-FFF2-40B4-BE49-F238E27FC236}">
                  <a16:creationId xmlns:a16="http://schemas.microsoft.com/office/drawing/2014/main" id="{D329E36B-F50A-512C-7871-28C157371A92}"/>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Prostokąt 13">
              <a:extLst>
                <a:ext uri="{FF2B5EF4-FFF2-40B4-BE49-F238E27FC236}">
                  <a16:creationId xmlns:a16="http://schemas.microsoft.com/office/drawing/2014/main" id="{70871854-A69F-DA61-7797-9A1A9C383CFA}"/>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F9E50FB8-B97B-96F2-9C7C-6393A83B42E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rostokąt 16">
              <a:extLst>
                <a:ext uri="{FF2B5EF4-FFF2-40B4-BE49-F238E27FC236}">
                  <a16:creationId xmlns:a16="http://schemas.microsoft.com/office/drawing/2014/main" id="{32C0FD76-40BA-1197-9C3B-C21209F3491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19">
              <a:extLst>
                <a:ext uri="{FF2B5EF4-FFF2-40B4-BE49-F238E27FC236}">
                  <a16:creationId xmlns:a16="http://schemas.microsoft.com/office/drawing/2014/main" id="{CE54CF73-4004-CB48-A56C-D36603FE0603}"/>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Prostokąt 20">
              <a:extLst>
                <a:ext uri="{FF2B5EF4-FFF2-40B4-BE49-F238E27FC236}">
                  <a16:creationId xmlns:a16="http://schemas.microsoft.com/office/drawing/2014/main" id="{8E824EE0-0B8E-569C-C403-622071066BF6}"/>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Prostokąt 21">
              <a:extLst>
                <a:ext uri="{FF2B5EF4-FFF2-40B4-BE49-F238E27FC236}">
                  <a16:creationId xmlns:a16="http://schemas.microsoft.com/office/drawing/2014/main" id="{369F6CF0-A33A-2F99-1DDD-97569511368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rostokąt 22">
              <a:extLst>
                <a:ext uri="{FF2B5EF4-FFF2-40B4-BE49-F238E27FC236}">
                  <a16:creationId xmlns:a16="http://schemas.microsoft.com/office/drawing/2014/main" id="{33CB897F-1BC7-9D70-A9BF-828440F31926}"/>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Prostokąt 23">
              <a:extLst>
                <a:ext uri="{FF2B5EF4-FFF2-40B4-BE49-F238E27FC236}">
                  <a16:creationId xmlns:a16="http://schemas.microsoft.com/office/drawing/2014/main" id="{276576E7-DEB9-A5A4-2227-58449405E130}"/>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Prostokąt 24">
              <a:extLst>
                <a:ext uri="{FF2B5EF4-FFF2-40B4-BE49-F238E27FC236}">
                  <a16:creationId xmlns:a16="http://schemas.microsoft.com/office/drawing/2014/main" id="{1B56A066-F85D-5237-C28B-C081C0CC92FB}"/>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Prostokąt 25">
              <a:extLst>
                <a:ext uri="{FF2B5EF4-FFF2-40B4-BE49-F238E27FC236}">
                  <a16:creationId xmlns:a16="http://schemas.microsoft.com/office/drawing/2014/main" id="{FBB6CB62-34C0-C6C0-76AF-78F869C435BF}"/>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Prostokąt 26">
              <a:extLst>
                <a:ext uri="{FF2B5EF4-FFF2-40B4-BE49-F238E27FC236}">
                  <a16:creationId xmlns:a16="http://schemas.microsoft.com/office/drawing/2014/main" id="{91446668-32EF-28B1-E098-B0A5BAAA34B6}"/>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6" name="pole tekstowe 35">
            <a:extLst>
              <a:ext uri="{FF2B5EF4-FFF2-40B4-BE49-F238E27FC236}">
                <a16:creationId xmlns:a16="http://schemas.microsoft.com/office/drawing/2014/main" id="{7F4AD59A-766E-DA27-F70D-489248DBD3A4}"/>
              </a:ext>
            </a:extLst>
          </p:cNvPr>
          <p:cNvSpPr txBox="1"/>
          <p:nvPr/>
        </p:nvSpPr>
        <p:spPr>
          <a:xfrm>
            <a:off x="6339" y="604820"/>
            <a:ext cx="12179321" cy="565668"/>
          </a:xfrm>
          <a:prstGeom prst="rect">
            <a:avLst/>
          </a:prstGeom>
          <a:noFill/>
        </p:spPr>
        <p:txBody>
          <a:bodyPr wrap="square" rtlCol="0">
            <a:spAutoFit/>
          </a:bodyPr>
          <a:lstStyle/>
          <a:p>
            <a:pPr algn="ctr">
              <a:lnSpc>
                <a:spcPts val="3900"/>
              </a:lnSpc>
            </a:pPr>
            <a:r>
              <a:rPr lang="pl-PL" sz="3200" b="1" spc="-110" dirty="0">
                <a:solidFill>
                  <a:srgbClr val="1D1D1F"/>
                </a:solidFill>
                <a:latin typeface="Inter SemiBold" panose="02000503000000020004" pitchFamily="2" charset="0"/>
                <a:ea typeface="Inter SemiBold" panose="02000503000000020004" pitchFamily="2" charset="0"/>
              </a:rPr>
              <a:t>Agenda</a:t>
            </a:r>
          </a:p>
        </p:txBody>
      </p:sp>
      <p:sp>
        <p:nvSpPr>
          <p:cNvPr id="37" name="pole tekstowe 36">
            <a:extLst>
              <a:ext uri="{FF2B5EF4-FFF2-40B4-BE49-F238E27FC236}">
                <a16:creationId xmlns:a16="http://schemas.microsoft.com/office/drawing/2014/main" id="{9E8EA90C-60B1-1EF3-C677-357984034E18}"/>
              </a:ext>
            </a:extLst>
          </p:cNvPr>
          <p:cNvSpPr txBox="1"/>
          <p:nvPr/>
        </p:nvSpPr>
        <p:spPr>
          <a:xfrm>
            <a:off x="4368473" y="1861632"/>
            <a:ext cx="4370080" cy="245708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pl-PL" sz="2200" b="1" spc="-50" dirty="0">
                <a:solidFill>
                  <a:srgbClr val="1D1D1F"/>
                </a:solidFill>
                <a:latin typeface="Inter SemiBold" panose="02000503000000020004" pitchFamily="2" charset="0"/>
                <a:ea typeface="Inter SemiBold" panose="02000503000000020004" pitchFamily="2" charset="0"/>
              </a:rPr>
              <a:t>Harmonogram</a:t>
            </a:r>
          </a:p>
          <a:p>
            <a:pPr marL="457200" indent="-457200">
              <a:lnSpc>
                <a:spcPct val="150000"/>
              </a:lnSpc>
              <a:buFont typeface="Arial" panose="020B0604020202020204" pitchFamily="34" charset="0"/>
              <a:buChar char="•"/>
            </a:pPr>
            <a:r>
              <a:rPr lang="pl-PL" sz="2200" b="1" spc="-50" dirty="0" err="1">
                <a:solidFill>
                  <a:srgbClr val="1D1D1F"/>
                </a:solidFill>
                <a:latin typeface="Inter SemiBold" panose="02000503000000020004" pitchFamily="2" charset="0"/>
                <a:ea typeface="Inter SemiBold" panose="02000503000000020004" pitchFamily="2" charset="0"/>
              </a:rPr>
              <a:t>Built</a:t>
            </a:r>
            <a:r>
              <a:rPr lang="pl-PL" sz="2200" b="1" spc="-50" dirty="0">
                <a:solidFill>
                  <a:srgbClr val="1D1D1F"/>
                </a:solidFill>
                <a:latin typeface="Inter SemiBold" panose="02000503000000020004" pitchFamily="2" charset="0"/>
                <a:ea typeface="Inter SemiBold" panose="02000503000000020004" pitchFamily="2" charset="0"/>
              </a:rPr>
              <a:t>-in </a:t>
            </a:r>
            <a:r>
              <a:rPr lang="pl-PL" sz="2200" b="1" spc="-50" dirty="0" err="1">
                <a:solidFill>
                  <a:srgbClr val="1D1D1F"/>
                </a:solidFill>
                <a:latin typeface="Inter SemiBold" panose="02000503000000020004" pitchFamily="2" charset="0"/>
                <a:ea typeface="Inter SemiBold" panose="02000503000000020004" pitchFamily="2" charset="0"/>
              </a:rPr>
              <a:t>control</a:t>
            </a:r>
            <a:r>
              <a:rPr lang="pl-PL" sz="2200" b="1" spc="-50" dirty="0">
                <a:solidFill>
                  <a:srgbClr val="1D1D1F"/>
                </a:solidFill>
                <a:latin typeface="Inter SemiBold" panose="02000503000000020004" pitchFamily="2" charset="0"/>
                <a:ea typeface="Inter SemiBold" panose="02000503000000020004" pitchFamily="2" charset="0"/>
              </a:rPr>
              <a:t> </a:t>
            </a:r>
            <a:r>
              <a:rPr lang="pl-PL" sz="2200" b="1" spc="-50" dirty="0" err="1">
                <a:solidFill>
                  <a:srgbClr val="1D1D1F"/>
                </a:solidFill>
                <a:latin typeface="Inter SemiBold" panose="02000503000000020004" pitchFamily="2" charset="0"/>
                <a:ea typeface="Inter SemiBold" panose="02000503000000020004" pitchFamily="2" charset="0"/>
              </a:rPr>
              <a:t>flow</a:t>
            </a:r>
            <a:endParaRPr lang="pl-PL" sz="2200" b="1" spc="-50" dirty="0">
              <a:solidFill>
                <a:srgbClr val="1D1D1F"/>
              </a:solidFill>
              <a:latin typeface="Inter SemiBold" panose="02000503000000020004" pitchFamily="2" charset="0"/>
              <a:ea typeface="Inter SemiBold" panose="02000503000000020004" pitchFamily="2" charset="0"/>
            </a:endParaRPr>
          </a:p>
          <a:p>
            <a:pPr marL="457200" indent="-457200">
              <a:lnSpc>
                <a:spcPct val="150000"/>
              </a:lnSpc>
              <a:buFont typeface="Arial" panose="020B0604020202020204" pitchFamily="34" charset="0"/>
              <a:buChar char="•"/>
            </a:pPr>
            <a:r>
              <a:rPr lang="pl-PL" sz="2200" b="1" spc="-50" dirty="0" err="1">
                <a:solidFill>
                  <a:srgbClr val="1D1D1F"/>
                </a:solidFill>
                <a:latin typeface="Inter SemiBold" panose="02000503000000020004" pitchFamily="2" charset="0"/>
                <a:ea typeface="Inter SemiBold" panose="02000503000000020004" pitchFamily="2" charset="0"/>
              </a:rPr>
              <a:t>Deferrable</a:t>
            </a:r>
            <a:r>
              <a:rPr lang="pl-PL" sz="2200" b="1" spc="-50" dirty="0">
                <a:solidFill>
                  <a:srgbClr val="1D1D1F"/>
                </a:solidFill>
                <a:latin typeface="Inter SemiBold" panose="02000503000000020004" pitchFamily="2" charset="0"/>
                <a:ea typeface="Inter SemiBold" panose="02000503000000020004" pitchFamily="2" charset="0"/>
              </a:rPr>
              <a:t> </a:t>
            </a:r>
            <a:r>
              <a:rPr lang="pl-PL" sz="2200" b="1" spc="-50" dirty="0" err="1">
                <a:solidFill>
                  <a:srgbClr val="1D1D1F"/>
                </a:solidFill>
                <a:latin typeface="Inter SemiBold" panose="02000503000000020004" pitchFamily="2" charset="0"/>
                <a:ea typeface="Inter SemiBold" panose="02000503000000020004" pitchFamily="2" charset="0"/>
              </a:rPr>
              <a:t>views</a:t>
            </a:r>
            <a:endParaRPr lang="pl-PL" sz="2200" b="1" spc="-50" dirty="0">
              <a:solidFill>
                <a:srgbClr val="1D1D1F"/>
              </a:solidFill>
              <a:latin typeface="Inter SemiBold" panose="02000503000000020004" pitchFamily="2" charset="0"/>
              <a:ea typeface="Inter SemiBold" panose="02000503000000020004" pitchFamily="2" charset="0"/>
            </a:endParaRPr>
          </a:p>
          <a:p>
            <a:pPr marL="457200" indent="-457200">
              <a:lnSpc>
                <a:spcPct val="150000"/>
              </a:lnSpc>
              <a:buFont typeface="Arial" panose="020B0604020202020204" pitchFamily="34" charset="0"/>
              <a:buChar char="•"/>
            </a:pPr>
            <a:r>
              <a:rPr lang="pl-PL" sz="2200" b="1" spc="-50" dirty="0" err="1">
                <a:solidFill>
                  <a:srgbClr val="1D1D1F"/>
                </a:solidFill>
                <a:latin typeface="Inter SemiBold" panose="02000503000000020004" pitchFamily="2" charset="0"/>
                <a:ea typeface="Inter SemiBold" panose="02000503000000020004" pitchFamily="2" charset="0"/>
              </a:rPr>
              <a:t>Smaller</a:t>
            </a:r>
            <a:r>
              <a:rPr lang="pl-PL" sz="2200" b="1" spc="-50" dirty="0">
                <a:solidFill>
                  <a:srgbClr val="1D1D1F"/>
                </a:solidFill>
                <a:latin typeface="Inter SemiBold" panose="02000503000000020004" pitchFamily="2" charset="0"/>
                <a:ea typeface="Inter SemiBold" panose="02000503000000020004" pitchFamily="2" charset="0"/>
              </a:rPr>
              <a:t> </a:t>
            </a:r>
            <a:r>
              <a:rPr lang="pl-PL" sz="2200" b="1" spc="-50" dirty="0" err="1">
                <a:solidFill>
                  <a:srgbClr val="1D1D1F"/>
                </a:solidFill>
                <a:latin typeface="Inter SemiBold" panose="02000503000000020004" pitchFamily="2" charset="0"/>
                <a:ea typeface="Inter SemiBold" panose="02000503000000020004" pitchFamily="2" charset="0"/>
              </a:rPr>
              <a:t>changes</a:t>
            </a:r>
            <a:endParaRPr lang="pl-PL" sz="2200" b="1" spc="-50" dirty="0">
              <a:solidFill>
                <a:srgbClr val="1D1D1F"/>
              </a:solidFill>
              <a:latin typeface="Inter SemiBold" panose="02000503000000020004" pitchFamily="2" charset="0"/>
              <a:ea typeface="Inter SemiBold" panose="02000503000000020004" pitchFamily="2" charset="0"/>
            </a:endParaRPr>
          </a:p>
          <a:p>
            <a:pPr marL="342900" indent="-342900">
              <a:lnSpc>
                <a:spcPts val="2600"/>
              </a:lnSpc>
              <a:buFont typeface="Arial" panose="020B0604020202020204" pitchFamily="34" charset="0"/>
              <a:buChar char="•"/>
            </a:pPr>
            <a:endParaRPr lang="pl-PL" sz="2200" b="1" spc="-50" dirty="0">
              <a:solidFill>
                <a:srgbClr val="1D1D1F"/>
              </a:solidFill>
              <a:latin typeface="Inter SemiBold" panose="02000503000000020004" pitchFamily="2" charset="0"/>
              <a:ea typeface="Inter SemiBold" panose="02000503000000020004" pitchFamily="2" charset="0"/>
            </a:endParaRPr>
          </a:p>
        </p:txBody>
      </p:sp>
      <p:pic>
        <p:nvPicPr>
          <p:cNvPr id="10" name="Grafika 9">
            <a:extLst>
              <a:ext uri="{FF2B5EF4-FFF2-40B4-BE49-F238E27FC236}">
                <a16:creationId xmlns:a16="http://schemas.microsoft.com/office/drawing/2014/main" id="{1DEE2D26-0F60-B4E3-4120-83B9BC37125E}"/>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11122" y="109610"/>
            <a:ext cx="444501" cy="444501"/>
          </a:xfrm>
          <a:prstGeom prst="rect">
            <a:avLst/>
          </a:prstGeom>
        </p:spPr>
      </p:pic>
    </p:spTree>
    <p:extLst>
      <p:ext uri="{BB962C8B-B14F-4D97-AF65-F5344CB8AC3E}">
        <p14:creationId xmlns:p14="http://schemas.microsoft.com/office/powerpoint/2010/main" val="3453455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grpSp>
        <p:nvGrpSpPr>
          <p:cNvPr id="2" name="GRID" hidden="1">
            <a:extLst>
              <a:ext uri="{FF2B5EF4-FFF2-40B4-BE49-F238E27FC236}">
                <a16:creationId xmlns:a16="http://schemas.microsoft.com/office/drawing/2014/main" id="{95D94634-66A7-68A4-F749-016736DB21FA}"/>
              </a:ext>
            </a:extLst>
          </p:cNvPr>
          <p:cNvGrpSpPr/>
          <p:nvPr/>
        </p:nvGrpSpPr>
        <p:grpSpPr>
          <a:xfrm>
            <a:off x="-6339" y="0"/>
            <a:ext cx="12192000" cy="6858001"/>
            <a:chOff x="-6339" y="0"/>
            <a:chExt cx="12192000" cy="6858001"/>
          </a:xfrm>
        </p:grpSpPr>
        <p:sp>
          <p:nvSpPr>
            <p:cNvPr id="3" name="Prostokąt 2">
              <a:extLst>
                <a:ext uri="{FF2B5EF4-FFF2-40B4-BE49-F238E27FC236}">
                  <a16:creationId xmlns:a16="http://schemas.microsoft.com/office/drawing/2014/main" id="{A9A7D05A-218F-E699-C351-6D64AC45A176}"/>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Prostokąt 4">
              <a:extLst>
                <a:ext uri="{FF2B5EF4-FFF2-40B4-BE49-F238E27FC236}">
                  <a16:creationId xmlns:a16="http://schemas.microsoft.com/office/drawing/2014/main" id="{73C50ABB-4460-413B-E7E1-2C73DF207641}"/>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rostokąt 5">
              <a:extLst>
                <a:ext uri="{FF2B5EF4-FFF2-40B4-BE49-F238E27FC236}">
                  <a16:creationId xmlns:a16="http://schemas.microsoft.com/office/drawing/2014/main" id="{F55A106A-C1D3-5FA1-E3F7-EC3445CA9FA0}"/>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a:extLst>
                <a:ext uri="{FF2B5EF4-FFF2-40B4-BE49-F238E27FC236}">
                  <a16:creationId xmlns:a16="http://schemas.microsoft.com/office/drawing/2014/main" id="{F3EEC8BB-6E12-F3D7-474A-6FCC3FD6DB8D}"/>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a:extLst>
                <a:ext uri="{FF2B5EF4-FFF2-40B4-BE49-F238E27FC236}">
                  <a16:creationId xmlns:a16="http://schemas.microsoft.com/office/drawing/2014/main" id="{12AE0990-19CB-4BD5-9811-FCE82571EE8D}"/>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8">
              <a:extLst>
                <a:ext uri="{FF2B5EF4-FFF2-40B4-BE49-F238E27FC236}">
                  <a16:creationId xmlns:a16="http://schemas.microsoft.com/office/drawing/2014/main" id="{4C8DD617-E30A-CD03-66B5-A52D25D60302}"/>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a:extLst>
                <a:ext uri="{FF2B5EF4-FFF2-40B4-BE49-F238E27FC236}">
                  <a16:creationId xmlns:a16="http://schemas.microsoft.com/office/drawing/2014/main" id="{D329E36B-F50A-512C-7871-28C157371A92}"/>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Prostokąt 13">
              <a:extLst>
                <a:ext uri="{FF2B5EF4-FFF2-40B4-BE49-F238E27FC236}">
                  <a16:creationId xmlns:a16="http://schemas.microsoft.com/office/drawing/2014/main" id="{70871854-A69F-DA61-7797-9A1A9C383CFA}"/>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F9E50FB8-B97B-96F2-9C7C-6393A83B42E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rostokąt 16">
              <a:extLst>
                <a:ext uri="{FF2B5EF4-FFF2-40B4-BE49-F238E27FC236}">
                  <a16:creationId xmlns:a16="http://schemas.microsoft.com/office/drawing/2014/main" id="{32C0FD76-40BA-1197-9C3B-C21209F3491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19">
              <a:extLst>
                <a:ext uri="{FF2B5EF4-FFF2-40B4-BE49-F238E27FC236}">
                  <a16:creationId xmlns:a16="http://schemas.microsoft.com/office/drawing/2014/main" id="{CE54CF73-4004-CB48-A56C-D36603FE0603}"/>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Prostokąt 20">
              <a:extLst>
                <a:ext uri="{FF2B5EF4-FFF2-40B4-BE49-F238E27FC236}">
                  <a16:creationId xmlns:a16="http://schemas.microsoft.com/office/drawing/2014/main" id="{8E824EE0-0B8E-569C-C403-622071066BF6}"/>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Prostokąt 21">
              <a:extLst>
                <a:ext uri="{FF2B5EF4-FFF2-40B4-BE49-F238E27FC236}">
                  <a16:creationId xmlns:a16="http://schemas.microsoft.com/office/drawing/2014/main" id="{369F6CF0-A33A-2F99-1DDD-97569511368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rostokąt 22">
              <a:extLst>
                <a:ext uri="{FF2B5EF4-FFF2-40B4-BE49-F238E27FC236}">
                  <a16:creationId xmlns:a16="http://schemas.microsoft.com/office/drawing/2014/main" id="{33CB897F-1BC7-9D70-A9BF-828440F31926}"/>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Prostokąt 23">
              <a:extLst>
                <a:ext uri="{FF2B5EF4-FFF2-40B4-BE49-F238E27FC236}">
                  <a16:creationId xmlns:a16="http://schemas.microsoft.com/office/drawing/2014/main" id="{276576E7-DEB9-A5A4-2227-58449405E130}"/>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Prostokąt 24">
              <a:extLst>
                <a:ext uri="{FF2B5EF4-FFF2-40B4-BE49-F238E27FC236}">
                  <a16:creationId xmlns:a16="http://schemas.microsoft.com/office/drawing/2014/main" id="{1B56A066-F85D-5237-C28B-C081C0CC92FB}"/>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Prostokąt 25">
              <a:extLst>
                <a:ext uri="{FF2B5EF4-FFF2-40B4-BE49-F238E27FC236}">
                  <a16:creationId xmlns:a16="http://schemas.microsoft.com/office/drawing/2014/main" id="{FBB6CB62-34C0-C6C0-76AF-78F869C435BF}"/>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Prostokąt 26">
              <a:extLst>
                <a:ext uri="{FF2B5EF4-FFF2-40B4-BE49-F238E27FC236}">
                  <a16:creationId xmlns:a16="http://schemas.microsoft.com/office/drawing/2014/main" id="{91446668-32EF-28B1-E098-B0A5BAAA34B6}"/>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12" name="pole tekstowe 11">
            <a:extLst>
              <a:ext uri="{FF2B5EF4-FFF2-40B4-BE49-F238E27FC236}">
                <a16:creationId xmlns:a16="http://schemas.microsoft.com/office/drawing/2014/main" id="{DA98D603-1267-DFB5-080C-95017BA95E13}"/>
              </a:ext>
            </a:extLst>
          </p:cNvPr>
          <p:cNvSpPr txBox="1"/>
          <p:nvPr/>
        </p:nvSpPr>
        <p:spPr>
          <a:xfrm>
            <a:off x="555479" y="1216273"/>
            <a:ext cx="3846922" cy="1708160"/>
          </a:xfrm>
          <a:prstGeom prst="rect">
            <a:avLst/>
          </a:prstGeom>
          <a:noFill/>
        </p:spPr>
        <p:txBody>
          <a:bodyPr wrap="square" rtlCol="0">
            <a:spAutoFit/>
          </a:bodyPr>
          <a:lstStyle/>
          <a:p>
            <a:pPr>
              <a:lnSpc>
                <a:spcPts val="6300"/>
              </a:lnSpc>
            </a:pPr>
            <a:r>
              <a:rPr lang="pl-PL" sz="6000" b="1" spc="-250" dirty="0" err="1">
                <a:solidFill>
                  <a:schemeClr val="bg1"/>
                </a:solidFill>
                <a:latin typeface="Inter SemiBold" panose="02000503000000020004" pitchFamily="2" charset="0"/>
                <a:ea typeface="Inter SemiBold" panose="02000503000000020004" pitchFamily="2" charset="0"/>
              </a:rPr>
              <a:t>Smaller</a:t>
            </a:r>
            <a:r>
              <a:rPr lang="pl-PL" sz="6000" b="1" spc="-250" dirty="0">
                <a:solidFill>
                  <a:schemeClr val="bg1"/>
                </a:solidFill>
                <a:latin typeface="Inter SemiBold" panose="02000503000000020004" pitchFamily="2" charset="0"/>
                <a:ea typeface="Inter SemiBold" panose="02000503000000020004" pitchFamily="2" charset="0"/>
              </a:rPr>
              <a:t> </a:t>
            </a:r>
          </a:p>
          <a:p>
            <a:pPr>
              <a:lnSpc>
                <a:spcPts val="6300"/>
              </a:lnSpc>
            </a:pPr>
            <a:r>
              <a:rPr lang="pl-PL" sz="6000" b="1" spc="-250" dirty="0" err="1">
                <a:solidFill>
                  <a:schemeClr val="bg1"/>
                </a:solidFill>
                <a:latin typeface="Inter SemiBold" panose="02000503000000020004" pitchFamily="2" charset="0"/>
                <a:ea typeface="Inter SemiBold" panose="02000503000000020004" pitchFamily="2" charset="0"/>
              </a:rPr>
              <a:t>changes</a:t>
            </a:r>
            <a:endParaRPr lang="pl-PL" sz="6000" b="1" spc="-250" dirty="0">
              <a:solidFill>
                <a:schemeClr val="bg1"/>
              </a:solidFill>
              <a:latin typeface="Inter SemiBold" panose="02000503000000020004" pitchFamily="2" charset="0"/>
              <a:ea typeface="Inter SemiBold" panose="02000503000000020004" pitchFamily="2" charset="0"/>
            </a:endParaRPr>
          </a:p>
        </p:txBody>
      </p:sp>
      <p:sp>
        <p:nvSpPr>
          <p:cNvPr id="13" name="pole tekstowe 12">
            <a:extLst>
              <a:ext uri="{FF2B5EF4-FFF2-40B4-BE49-F238E27FC236}">
                <a16:creationId xmlns:a16="http://schemas.microsoft.com/office/drawing/2014/main" id="{373CCB72-271E-0243-5E9A-ED3F70D56C8A}"/>
              </a:ext>
            </a:extLst>
          </p:cNvPr>
          <p:cNvSpPr txBox="1"/>
          <p:nvPr/>
        </p:nvSpPr>
        <p:spPr>
          <a:xfrm>
            <a:off x="555479" y="565123"/>
            <a:ext cx="6811698" cy="425758"/>
          </a:xfrm>
          <a:prstGeom prst="rect">
            <a:avLst/>
          </a:prstGeom>
          <a:noFill/>
        </p:spPr>
        <p:txBody>
          <a:bodyPr wrap="square" rtlCol="0">
            <a:spAutoFit/>
          </a:bodyPr>
          <a:lstStyle/>
          <a:p>
            <a:pPr>
              <a:lnSpc>
                <a:spcPts val="2600"/>
              </a:lnSpc>
            </a:pPr>
            <a:r>
              <a:rPr lang="pl-PL" sz="2200" b="1" spc="-50" dirty="0">
                <a:solidFill>
                  <a:srgbClr val="86868B"/>
                </a:solidFill>
                <a:latin typeface="Inter SemiBold" panose="02000503000000020004" pitchFamily="2" charset="0"/>
                <a:ea typeface="Inter SemiBold" panose="02000503000000020004" pitchFamily="2" charset="0"/>
              </a:rPr>
              <a:t>#angular 17</a:t>
            </a:r>
          </a:p>
        </p:txBody>
      </p:sp>
      <p:sp>
        <p:nvSpPr>
          <p:cNvPr id="15" name="pole tekstowe 14">
            <a:extLst>
              <a:ext uri="{FF2B5EF4-FFF2-40B4-BE49-F238E27FC236}">
                <a16:creationId xmlns:a16="http://schemas.microsoft.com/office/drawing/2014/main" id="{5C953B6F-6B68-BA2D-9F72-0DEBA1668CF6}"/>
              </a:ext>
            </a:extLst>
          </p:cNvPr>
          <p:cNvSpPr txBox="1"/>
          <p:nvPr/>
        </p:nvSpPr>
        <p:spPr>
          <a:xfrm>
            <a:off x="555479" y="5200270"/>
            <a:ext cx="5365904" cy="759182"/>
          </a:xfrm>
          <a:prstGeom prst="rect">
            <a:avLst/>
          </a:prstGeom>
          <a:noFill/>
        </p:spPr>
        <p:txBody>
          <a:bodyPr wrap="square" lIns="91440" tIns="45720" rIns="91440" bIns="45720" rtlCol="0" anchor="t">
            <a:spAutoFit/>
          </a:bodyPr>
          <a:lstStyle/>
          <a:p>
            <a:pPr>
              <a:lnSpc>
                <a:spcPts val="2600"/>
              </a:lnSpc>
            </a:pPr>
            <a:r>
              <a:rPr lang="pl-PL" sz="2200" b="1" spc="-50" dirty="0">
                <a:solidFill>
                  <a:schemeClr val="bg1"/>
                </a:solidFill>
                <a:latin typeface="Inter SemiBold" panose="02000503000000020004" pitchFamily="2" charset="0"/>
                <a:ea typeface="Inter SemiBold" panose="02000503000000020004" pitchFamily="2" charset="0"/>
              </a:rPr>
              <a:t>Zbiór kilku mniejszych zmian, które pojawiły się razem z nową wersją</a:t>
            </a:r>
          </a:p>
        </p:txBody>
      </p:sp>
      <p:sp>
        <p:nvSpPr>
          <p:cNvPr id="19" name="Prostokąt 18">
            <a:extLst>
              <a:ext uri="{FF2B5EF4-FFF2-40B4-BE49-F238E27FC236}">
                <a16:creationId xmlns:a16="http://schemas.microsoft.com/office/drawing/2014/main" id="{B813871A-1DF4-D545-747E-66B25D4CDECA}"/>
              </a:ext>
            </a:extLst>
          </p:cNvPr>
          <p:cNvSpPr/>
          <p:nvPr/>
        </p:nvSpPr>
        <p:spPr>
          <a:xfrm>
            <a:off x="663583" y="6528583"/>
            <a:ext cx="4680000" cy="10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1" name="Grafika 40">
            <a:extLst>
              <a:ext uri="{FF2B5EF4-FFF2-40B4-BE49-F238E27FC236}">
                <a16:creationId xmlns:a16="http://schemas.microsoft.com/office/drawing/2014/main" id="{75C0E893-FDF9-B74A-7E2D-56DFE623F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1656" y="3876508"/>
            <a:ext cx="3813642" cy="3618722"/>
          </a:xfrm>
          <a:prstGeom prst="rect">
            <a:avLst/>
          </a:prstGeom>
        </p:spPr>
      </p:pic>
      <p:pic>
        <p:nvPicPr>
          <p:cNvPr id="42" name="Grafika 41">
            <a:extLst>
              <a:ext uri="{FF2B5EF4-FFF2-40B4-BE49-F238E27FC236}">
                <a16:creationId xmlns:a16="http://schemas.microsoft.com/office/drawing/2014/main" id="{ADE38398-1586-C225-BD61-8C883CC04E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1480" y="3039748"/>
            <a:ext cx="1573814" cy="1493374"/>
          </a:xfrm>
          <a:prstGeom prst="rect">
            <a:avLst/>
          </a:prstGeom>
        </p:spPr>
      </p:pic>
      <p:sp>
        <p:nvSpPr>
          <p:cNvPr id="43" name="pole tekstowe 42">
            <a:extLst>
              <a:ext uri="{FF2B5EF4-FFF2-40B4-BE49-F238E27FC236}">
                <a16:creationId xmlns:a16="http://schemas.microsoft.com/office/drawing/2014/main" id="{0CC32784-7938-BDC3-0E1C-CED6F70FBD1A}"/>
              </a:ext>
            </a:extLst>
          </p:cNvPr>
          <p:cNvSpPr txBox="1"/>
          <p:nvPr/>
        </p:nvSpPr>
        <p:spPr>
          <a:xfrm>
            <a:off x="9257617" y="3417760"/>
            <a:ext cx="2270799" cy="1862048"/>
          </a:xfrm>
          <a:prstGeom prst="rect">
            <a:avLst/>
          </a:prstGeom>
          <a:noFill/>
        </p:spPr>
        <p:txBody>
          <a:bodyPr wrap="square" rtlCol="0">
            <a:spAutoFit/>
          </a:bodyPr>
          <a:lstStyle/>
          <a:p>
            <a:r>
              <a:rPr lang="pl-PL" sz="11500" b="1" spc="-250">
                <a:solidFill>
                  <a:schemeClr val="bg1"/>
                </a:solidFill>
                <a:latin typeface="Inter SemiBold" panose="02000503000000020004" pitchFamily="2" charset="0"/>
                <a:ea typeface="Inter SemiBold" panose="02000503000000020004" pitchFamily="2" charset="0"/>
              </a:rPr>
              <a:t>03</a:t>
            </a:r>
            <a:endParaRPr lang="pl-PL" sz="16600" b="1" spc="-250">
              <a:solidFill>
                <a:schemeClr val="bg1"/>
              </a:solidFill>
              <a:latin typeface="Inter SemiBold" panose="02000503000000020004" pitchFamily="2" charset="0"/>
              <a:ea typeface="Inter SemiBold" panose="02000503000000020004" pitchFamily="2" charset="0"/>
            </a:endParaRPr>
          </a:p>
        </p:txBody>
      </p:sp>
      <p:pic>
        <p:nvPicPr>
          <p:cNvPr id="49" name="Obraz 48" descr="Obraz zawierający symbol, Grafika, krąg, logo&#10;&#10;Opis wygenerowany automatycznie">
            <a:extLst>
              <a:ext uri="{FF2B5EF4-FFF2-40B4-BE49-F238E27FC236}">
                <a16:creationId xmlns:a16="http://schemas.microsoft.com/office/drawing/2014/main" id="{8B323B1A-E1DA-FE63-E7B6-16A9776AF5ED}"/>
              </a:ext>
            </a:extLst>
          </p:cNvPr>
          <p:cNvPicPr>
            <a:picLocks noChangeAspect="1"/>
          </p:cNvPicPr>
          <p:nvPr/>
        </p:nvPicPr>
        <p:blipFill>
          <a:blip r:embed="rId5"/>
          <a:stretch>
            <a:fillRect/>
          </a:stretch>
        </p:blipFill>
        <p:spPr>
          <a:xfrm>
            <a:off x="11007157" y="5123098"/>
            <a:ext cx="1493374" cy="1493374"/>
          </a:xfrm>
          <a:prstGeom prst="rect">
            <a:avLst/>
          </a:prstGeom>
        </p:spPr>
      </p:pic>
    </p:spTree>
    <p:extLst>
      <p:ext uri="{BB962C8B-B14F-4D97-AF65-F5344CB8AC3E}">
        <p14:creationId xmlns:p14="http://schemas.microsoft.com/office/powerpoint/2010/main" val="1829088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pic>
        <p:nvPicPr>
          <p:cNvPr id="62" name="Picture 61" descr="A picture containing text, screenshot, design&#10;&#10;Description automatically generated" hidden="1">
            <a:extLst>
              <a:ext uri="{FF2B5EF4-FFF2-40B4-BE49-F238E27FC236}">
                <a16:creationId xmlns:a16="http://schemas.microsoft.com/office/drawing/2014/main" id="{1E798F47-1DF5-7BC5-2B6A-CDE9B49AAF57}"/>
              </a:ext>
            </a:extLst>
          </p:cNvPr>
          <p:cNvPicPr>
            <a:picLocks noChangeAspect="1"/>
          </p:cNvPicPr>
          <p:nvPr/>
        </p:nvPicPr>
        <p:blipFill>
          <a:blip r:embed="rId5">
            <a:alphaModFix amt="50000"/>
          </a:blip>
          <a:stretch>
            <a:fillRect/>
          </a:stretch>
        </p:blipFill>
        <p:spPr>
          <a:xfrm>
            <a:off x="0" y="0"/>
            <a:ext cx="12191998" cy="6857999"/>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2" name="pole tekstowe 7">
            <a:extLst>
              <a:ext uri="{FF2B5EF4-FFF2-40B4-BE49-F238E27FC236}">
                <a16:creationId xmlns:a16="http://schemas.microsoft.com/office/drawing/2014/main" id="{3721B493-F135-0691-8E1F-AFFADA0BC777}"/>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Smaller</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changes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3" name="pole tekstowe 7">
            <a:extLst>
              <a:ext uri="{FF2B5EF4-FFF2-40B4-BE49-F238E27FC236}">
                <a16:creationId xmlns:a16="http://schemas.microsoft.com/office/drawing/2014/main" id="{27AC90AC-E9B4-8A5D-8E38-9741ADCE381F}"/>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solidFill>
                  <a:srgbClr val="86868B"/>
                </a:solidFill>
                <a:latin typeface="Inter SemiBold" panose="02000503000000020004" pitchFamily="2" charset="0"/>
                <a:ea typeface="Inter SemiBold" panose="02000503000000020004" pitchFamily="2" charset="0"/>
              </a:rPr>
              <a:t>Deferrable</a:t>
            </a:r>
            <a:r>
              <a:rPr lang="pl-PL" sz="1200" b="1" spc="-10" dirty="0">
                <a:solidFill>
                  <a:srgbClr val="86868B"/>
                </a:solidFill>
                <a:latin typeface="Inter SemiBold" panose="02000503000000020004" pitchFamily="2" charset="0"/>
                <a:ea typeface="Inter SemiBold" panose="02000503000000020004" pitchFamily="2" charset="0"/>
              </a:rPr>
              <a:t> </a:t>
            </a:r>
            <a:r>
              <a:rPr lang="pl-PL" sz="1200" b="1" spc="-10" dirty="0" err="1">
                <a:solidFill>
                  <a:srgbClr val="86868B"/>
                </a:solidFill>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4" name="pole tekstowe 16">
            <a:extLst>
              <a:ext uri="{FF2B5EF4-FFF2-40B4-BE49-F238E27FC236}">
                <a16:creationId xmlns:a16="http://schemas.microsoft.com/office/drawing/2014/main" id="{7CB219EB-5F4B-5F8B-746C-4C6876D9FB88}"/>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5" name="pole tekstowe 18">
            <a:extLst>
              <a:ext uri="{FF2B5EF4-FFF2-40B4-BE49-F238E27FC236}">
                <a16:creationId xmlns:a16="http://schemas.microsoft.com/office/drawing/2014/main" id="{6CE2F84C-73B3-D4EF-4DF4-3035761D1106}"/>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6" name="pole tekstowe 18">
            <a:extLst>
              <a:ext uri="{FF2B5EF4-FFF2-40B4-BE49-F238E27FC236}">
                <a16:creationId xmlns:a16="http://schemas.microsoft.com/office/drawing/2014/main" id="{0435E2E8-2696-16D5-795A-D30E6146E0C1}"/>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pl-PL" sz="700" b="1" dirty="0" err="1">
                <a:solidFill>
                  <a:srgbClr val="86868B"/>
                </a:solidFill>
                <a:effectLst/>
                <a:latin typeface="Inter" panose="02000503000000020004" pitchFamily="2" charset="0"/>
                <a:ea typeface="Inter" panose="02000503000000020004" pitchFamily="2" charset="0"/>
              </a:rPr>
              <a:t>Smaller</a:t>
            </a:r>
            <a:r>
              <a:rPr lang="pl-PL" sz="700" b="1" dirty="0">
                <a:solidFill>
                  <a:srgbClr val="86868B"/>
                </a:solidFill>
                <a:effectLst/>
                <a:latin typeface="Inter" panose="02000503000000020004" pitchFamily="2" charset="0"/>
                <a:ea typeface="Inter" panose="02000503000000020004" pitchFamily="2" charset="0"/>
              </a:rPr>
              <a:t> </a:t>
            </a:r>
            <a:r>
              <a:rPr lang="pl-PL" sz="700" b="1" dirty="0" err="1">
                <a:solidFill>
                  <a:srgbClr val="86868B"/>
                </a:solidFill>
                <a:effectLst/>
                <a:latin typeface="Inter" panose="02000503000000020004" pitchFamily="2" charset="0"/>
                <a:ea typeface="Inter" panose="02000503000000020004" pitchFamily="2" charset="0"/>
              </a:rPr>
              <a:t>changes</a:t>
            </a:r>
            <a:endParaRPr lang="en-GB" sz="700" b="1" dirty="0">
              <a:solidFill>
                <a:srgbClr val="86868B"/>
              </a:solidFill>
              <a:effectLst/>
              <a:latin typeface="Inter" panose="02000503000000020004" pitchFamily="2" charset="0"/>
              <a:ea typeface="Inter" panose="02000503000000020004" pitchFamily="2" charset="0"/>
            </a:endParaRPr>
          </a:p>
        </p:txBody>
      </p:sp>
      <p:sp>
        <p:nvSpPr>
          <p:cNvPr id="8" name="pole tekstowe 18">
            <a:extLst>
              <a:ext uri="{FF2B5EF4-FFF2-40B4-BE49-F238E27FC236}">
                <a16:creationId xmlns:a16="http://schemas.microsoft.com/office/drawing/2014/main" id="{FAAF2DB7-79D5-A5BF-EBCC-E3AFEF266930}"/>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err="1">
                <a:effectLst/>
                <a:latin typeface="Inter" panose="02000503000000020004" pitchFamily="2" charset="0"/>
                <a:ea typeface="Inter" panose="02000503000000020004" pitchFamily="2" charset="0"/>
              </a:rPr>
              <a:t>Branding</a:t>
            </a:r>
            <a:endParaRPr lang="pl-PL" sz="700" b="1" dirty="0">
              <a:solidFill>
                <a:srgbClr val="1D1D1F"/>
              </a:solidFill>
              <a:latin typeface="Inter" panose="02000503000000020004" pitchFamily="2" charset="0"/>
              <a:ea typeface="Inter" panose="02000503000000020004" pitchFamily="2" charset="0"/>
            </a:endParaRPr>
          </a:p>
        </p:txBody>
      </p:sp>
      <p:pic>
        <p:nvPicPr>
          <p:cNvPr id="11" name="Graphic 15">
            <a:extLst>
              <a:ext uri="{FF2B5EF4-FFF2-40B4-BE49-F238E27FC236}">
                <a16:creationId xmlns:a16="http://schemas.microsoft.com/office/drawing/2014/main" id="{FDB39886-C83F-5EC9-1B9D-6C32057978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5111" y="630913"/>
            <a:ext cx="66145" cy="122841"/>
          </a:xfrm>
          <a:prstGeom prst="rect">
            <a:avLst/>
          </a:prstGeom>
        </p:spPr>
      </p:pic>
      <p:pic>
        <p:nvPicPr>
          <p:cNvPr id="12" name="Graphic 16">
            <a:extLst>
              <a:ext uri="{FF2B5EF4-FFF2-40B4-BE49-F238E27FC236}">
                <a16:creationId xmlns:a16="http://schemas.microsoft.com/office/drawing/2014/main" id="{A7637AB7-A889-4A88-393A-EDD2C19B4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4811" y="630913"/>
            <a:ext cx="66145" cy="122841"/>
          </a:xfrm>
          <a:prstGeom prst="rect">
            <a:avLst/>
          </a:prstGeom>
        </p:spPr>
      </p:pic>
      <p:sp>
        <p:nvSpPr>
          <p:cNvPr id="13" name="pole tekstowe 13">
            <a:extLst>
              <a:ext uri="{FF2B5EF4-FFF2-40B4-BE49-F238E27FC236}">
                <a16:creationId xmlns:a16="http://schemas.microsoft.com/office/drawing/2014/main" id="{30CDF729-7103-71C5-CBE5-D72D3B0C86FB}"/>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Branding</a:t>
            </a:r>
            <a:endPar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pic>
        <p:nvPicPr>
          <p:cNvPr id="14" name="Grafika 15">
            <a:extLst>
              <a:ext uri="{FF2B5EF4-FFF2-40B4-BE49-F238E27FC236}">
                <a16:creationId xmlns:a16="http://schemas.microsoft.com/office/drawing/2014/main" id="{D4B80491-15C5-ECA8-768F-D7E67BD643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400000">
            <a:off x="1711949" y="1577585"/>
            <a:ext cx="1175106" cy="1175106"/>
          </a:xfrm>
          <a:prstGeom prst="rect">
            <a:avLst/>
          </a:prstGeom>
        </p:spPr>
      </p:pic>
      <p:pic>
        <p:nvPicPr>
          <p:cNvPr id="16" name="Grafika 15">
            <a:extLst>
              <a:ext uri="{FF2B5EF4-FFF2-40B4-BE49-F238E27FC236}">
                <a16:creationId xmlns:a16="http://schemas.microsoft.com/office/drawing/2014/main" id="{2640395C-EA95-2DB0-9FBF-70B903DFFA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400000">
            <a:off x="9995494" y="4094403"/>
            <a:ext cx="1018412" cy="1018412"/>
          </a:xfrm>
          <a:prstGeom prst="rect">
            <a:avLst/>
          </a:prstGeom>
        </p:spPr>
      </p:pic>
      <p:pic>
        <p:nvPicPr>
          <p:cNvPr id="17" name="Grafika 15">
            <a:extLst>
              <a:ext uri="{FF2B5EF4-FFF2-40B4-BE49-F238E27FC236}">
                <a16:creationId xmlns:a16="http://schemas.microsoft.com/office/drawing/2014/main" id="{8E68AD7D-5573-F467-90CD-1EF119756D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400000">
            <a:off x="10840632" y="5173803"/>
            <a:ext cx="257846" cy="257846"/>
          </a:xfrm>
          <a:prstGeom prst="rect">
            <a:avLst/>
          </a:prstGeom>
        </p:spPr>
      </p:pic>
      <p:pic>
        <p:nvPicPr>
          <p:cNvPr id="18" name="Picture 4">
            <a:extLst>
              <a:ext uri="{FF2B5EF4-FFF2-40B4-BE49-F238E27FC236}">
                <a16:creationId xmlns:a16="http://schemas.microsoft.com/office/drawing/2014/main" id="{920A2A02-C518-53F9-B41E-20612EF190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4941" y="1877117"/>
            <a:ext cx="7242118" cy="310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456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pic>
        <p:nvPicPr>
          <p:cNvPr id="62" name="Picture 61" descr="A picture containing text, screenshot, design&#10;&#10;Description automatically generated" hidden="1">
            <a:extLst>
              <a:ext uri="{FF2B5EF4-FFF2-40B4-BE49-F238E27FC236}">
                <a16:creationId xmlns:a16="http://schemas.microsoft.com/office/drawing/2014/main" id="{1E798F47-1DF5-7BC5-2B6A-CDE9B49AAF57}"/>
              </a:ext>
            </a:extLst>
          </p:cNvPr>
          <p:cNvPicPr>
            <a:picLocks noChangeAspect="1"/>
          </p:cNvPicPr>
          <p:nvPr/>
        </p:nvPicPr>
        <p:blipFill>
          <a:blip r:embed="rId5">
            <a:alphaModFix amt="50000"/>
          </a:blip>
          <a:stretch>
            <a:fillRect/>
          </a:stretch>
        </p:blipFill>
        <p:spPr>
          <a:xfrm>
            <a:off x="0" y="0"/>
            <a:ext cx="12191998" cy="6857999"/>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2" name="pole tekstowe 7">
            <a:extLst>
              <a:ext uri="{FF2B5EF4-FFF2-40B4-BE49-F238E27FC236}">
                <a16:creationId xmlns:a16="http://schemas.microsoft.com/office/drawing/2014/main" id="{3721B493-F135-0691-8E1F-AFFADA0BC777}"/>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Smaller</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changes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3" name="pole tekstowe 7">
            <a:extLst>
              <a:ext uri="{FF2B5EF4-FFF2-40B4-BE49-F238E27FC236}">
                <a16:creationId xmlns:a16="http://schemas.microsoft.com/office/drawing/2014/main" id="{27AC90AC-E9B4-8A5D-8E38-9741ADCE381F}"/>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solidFill>
                  <a:srgbClr val="86868B"/>
                </a:solidFill>
                <a:latin typeface="Inter SemiBold" panose="02000503000000020004" pitchFamily="2" charset="0"/>
                <a:ea typeface="Inter SemiBold" panose="02000503000000020004" pitchFamily="2" charset="0"/>
              </a:rPr>
              <a:t>Deferrable</a:t>
            </a:r>
            <a:r>
              <a:rPr lang="pl-PL" sz="1200" b="1" spc="-10" dirty="0">
                <a:solidFill>
                  <a:srgbClr val="86868B"/>
                </a:solidFill>
                <a:latin typeface="Inter SemiBold" panose="02000503000000020004" pitchFamily="2" charset="0"/>
                <a:ea typeface="Inter SemiBold" panose="02000503000000020004" pitchFamily="2" charset="0"/>
              </a:rPr>
              <a:t> </a:t>
            </a:r>
            <a:r>
              <a:rPr lang="pl-PL" sz="1200" b="1" spc="-10" dirty="0" err="1">
                <a:solidFill>
                  <a:srgbClr val="86868B"/>
                </a:solidFill>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4" name="pole tekstowe 16">
            <a:extLst>
              <a:ext uri="{FF2B5EF4-FFF2-40B4-BE49-F238E27FC236}">
                <a16:creationId xmlns:a16="http://schemas.microsoft.com/office/drawing/2014/main" id="{7CB219EB-5F4B-5F8B-746C-4C6876D9FB88}"/>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5" name="pole tekstowe 18">
            <a:extLst>
              <a:ext uri="{FF2B5EF4-FFF2-40B4-BE49-F238E27FC236}">
                <a16:creationId xmlns:a16="http://schemas.microsoft.com/office/drawing/2014/main" id="{6CE2F84C-73B3-D4EF-4DF4-3035761D1106}"/>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6" name="pole tekstowe 18">
            <a:extLst>
              <a:ext uri="{FF2B5EF4-FFF2-40B4-BE49-F238E27FC236}">
                <a16:creationId xmlns:a16="http://schemas.microsoft.com/office/drawing/2014/main" id="{0435E2E8-2696-16D5-795A-D30E6146E0C1}"/>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pl-PL" sz="700" b="1" dirty="0" err="1">
                <a:solidFill>
                  <a:srgbClr val="86868B"/>
                </a:solidFill>
                <a:effectLst/>
                <a:latin typeface="Inter" panose="02000503000000020004" pitchFamily="2" charset="0"/>
                <a:ea typeface="Inter" panose="02000503000000020004" pitchFamily="2" charset="0"/>
              </a:rPr>
              <a:t>Smaller</a:t>
            </a:r>
            <a:r>
              <a:rPr lang="pl-PL" sz="700" b="1" dirty="0">
                <a:solidFill>
                  <a:srgbClr val="86868B"/>
                </a:solidFill>
                <a:effectLst/>
                <a:latin typeface="Inter" panose="02000503000000020004" pitchFamily="2" charset="0"/>
                <a:ea typeface="Inter" panose="02000503000000020004" pitchFamily="2" charset="0"/>
              </a:rPr>
              <a:t> </a:t>
            </a:r>
            <a:r>
              <a:rPr lang="pl-PL" sz="700" b="1" dirty="0" err="1">
                <a:solidFill>
                  <a:srgbClr val="86868B"/>
                </a:solidFill>
                <a:effectLst/>
                <a:latin typeface="Inter" panose="02000503000000020004" pitchFamily="2" charset="0"/>
                <a:ea typeface="Inter" panose="02000503000000020004" pitchFamily="2" charset="0"/>
              </a:rPr>
              <a:t>changes</a:t>
            </a:r>
            <a:endParaRPr lang="en-GB" sz="700" b="1" dirty="0">
              <a:solidFill>
                <a:srgbClr val="86868B"/>
              </a:solidFill>
              <a:effectLst/>
              <a:latin typeface="Inter" panose="02000503000000020004" pitchFamily="2" charset="0"/>
              <a:ea typeface="Inter" panose="02000503000000020004" pitchFamily="2" charset="0"/>
            </a:endParaRPr>
          </a:p>
        </p:txBody>
      </p:sp>
      <p:sp>
        <p:nvSpPr>
          <p:cNvPr id="8" name="pole tekstowe 18">
            <a:extLst>
              <a:ext uri="{FF2B5EF4-FFF2-40B4-BE49-F238E27FC236}">
                <a16:creationId xmlns:a16="http://schemas.microsoft.com/office/drawing/2014/main" id="{FAAF2DB7-79D5-A5BF-EBCC-E3AFEF266930}"/>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a:effectLst/>
                <a:latin typeface="Inter" panose="02000503000000020004" pitchFamily="2" charset="0"/>
                <a:ea typeface="Inter" panose="02000503000000020004" pitchFamily="2" charset="0"/>
              </a:rPr>
              <a:t>Dokumentacja</a:t>
            </a:r>
            <a:endParaRPr lang="pl-PL" sz="700" b="1" dirty="0">
              <a:solidFill>
                <a:srgbClr val="1D1D1F"/>
              </a:solidFill>
              <a:latin typeface="Inter" panose="02000503000000020004" pitchFamily="2" charset="0"/>
              <a:ea typeface="Inter" panose="02000503000000020004" pitchFamily="2" charset="0"/>
            </a:endParaRPr>
          </a:p>
        </p:txBody>
      </p:sp>
      <p:pic>
        <p:nvPicPr>
          <p:cNvPr id="11" name="Graphic 15">
            <a:extLst>
              <a:ext uri="{FF2B5EF4-FFF2-40B4-BE49-F238E27FC236}">
                <a16:creationId xmlns:a16="http://schemas.microsoft.com/office/drawing/2014/main" id="{FDB39886-C83F-5EC9-1B9D-6C32057978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5111" y="630913"/>
            <a:ext cx="66145" cy="122841"/>
          </a:xfrm>
          <a:prstGeom prst="rect">
            <a:avLst/>
          </a:prstGeom>
        </p:spPr>
      </p:pic>
      <p:pic>
        <p:nvPicPr>
          <p:cNvPr id="12" name="Graphic 16">
            <a:extLst>
              <a:ext uri="{FF2B5EF4-FFF2-40B4-BE49-F238E27FC236}">
                <a16:creationId xmlns:a16="http://schemas.microsoft.com/office/drawing/2014/main" id="{A7637AB7-A889-4A88-393A-EDD2C19B4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4811" y="630913"/>
            <a:ext cx="66145" cy="122841"/>
          </a:xfrm>
          <a:prstGeom prst="rect">
            <a:avLst/>
          </a:prstGeom>
        </p:spPr>
      </p:pic>
      <p:sp>
        <p:nvSpPr>
          <p:cNvPr id="13" name="pole tekstowe 13">
            <a:extLst>
              <a:ext uri="{FF2B5EF4-FFF2-40B4-BE49-F238E27FC236}">
                <a16:creationId xmlns:a16="http://schemas.microsoft.com/office/drawing/2014/main" id="{30CDF729-7103-71C5-CBE5-D72D3B0C86FB}"/>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Dokumentacja</a:t>
            </a:r>
          </a:p>
        </p:txBody>
      </p:sp>
      <p:pic>
        <p:nvPicPr>
          <p:cNvPr id="14" name="Grafika 15">
            <a:extLst>
              <a:ext uri="{FF2B5EF4-FFF2-40B4-BE49-F238E27FC236}">
                <a16:creationId xmlns:a16="http://schemas.microsoft.com/office/drawing/2014/main" id="{D4B80491-15C5-ECA8-768F-D7E67BD643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400000">
            <a:off x="1383402" y="1742061"/>
            <a:ext cx="1175106" cy="1175106"/>
          </a:xfrm>
          <a:prstGeom prst="rect">
            <a:avLst/>
          </a:prstGeom>
        </p:spPr>
      </p:pic>
      <p:pic>
        <p:nvPicPr>
          <p:cNvPr id="16" name="Grafika 15">
            <a:extLst>
              <a:ext uri="{FF2B5EF4-FFF2-40B4-BE49-F238E27FC236}">
                <a16:creationId xmlns:a16="http://schemas.microsoft.com/office/drawing/2014/main" id="{2640395C-EA95-2DB0-9FBF-70B903DFFA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400000">
            <a:off x="9995494" y="4094403"/>
            <a:ext cx="1018412" cy="1018412"/>
          </a:xfrm>
          <a:prstGeom prst="rect">
            <a:avLst/>
          </a:prstGeom>
        </p:spPr>
      </p:pic>
      <p:pic>
        <p:nvPicPr>
          <p:cNvPr id="17" name="Grafika 15">
            <a:extLst>
              <a:ext uri="{FF2B5EF4-FFF2-40B4-BE49-F238E27FC236}">
                <a16:creationId xmlns:a16="http://schemas.microsoft.com/office/drawing/2014/main" id="{8E68AD7D-5573-F467-90CD-1EF119756D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400000">
            <a:off x="10840632" y="5173803"/>
            <a:ext cx="257846" cy="257846"/>
          </a:xfrm>
          <a:prstGeom prst="rect">
            <a:avLst/>
          </a:prstGeom>
        </p:spPr>
      </p:pic>
      <p:pic>
        <p:nvPicPr>
          <p:cNvPr id="7" name="Obraz 6" descr="Obraz zawierający tekst, zrzut ekranu, oprogramowanie, Strona internetowa&#10;&#10;Opis wygenerowany automatycznie">
            <a:extLst>
              <a:ext uri="{FF2B5EF4-FFF2-40B4-BE49-F238E27FC236}">
                <a16:creationId xmlns:a16="http://schemas.microsoft.com/office/drawing/2014/main" id="{399E5153-FEA3-63E2-F380-A5BCDE66219D}"/>
              </a:ext>
            </a:extLst>
          </p:cNvPr>
          <p:cNvPicPr>
            <a:picLocks noChangeAspect="1"/>
          </p:cNvPicPr>
          <p:nvPr/>
        </p:nvPicPr>
        <p:blipFill>
          <a:blip r:embed="rId10"/>
          <a:stretch>
            <a:fillRect/>
          </a:stretch>
        </p:blipFill>
        <p:spPr>
          <a:xfrm>
            <a:off x="2841222" y="1381988"/>
            <a:ext cx="6770921" cy="4964394"/>
          </a:xfrm>
          <a:prstGeom prst="rect">
            <a:avLst/>
          </a:prstGeom>
        </p:spPr>
      </p:pic>
    </p:spTree>
    <p:extLst>
      <p:ext uri="{BB962C8B-B14F-4D97-AF65-F5344CB8AC3E}">
        <p14:creationId xmlns:p14="http://schemas.microsoft.com/office/powerpoint/2010/main" val="298494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pic>
        <p:nvPicPr>
          <p:cNvPr id="62" name="Picture 61" descr="A picture containing text, screenshot, design&#10;&#10;Description automatically generated" hidden="1">
            <a:extLst>
              <a:ext uri="{FF2B5EF4-FFF2-40B4-BE49-F238E27FC236}">
                <a16:creationId xmlns:a16="http://schemas.microsoft.com/office/drawing/2014/main" id="{1E798F47-1DF5-7BC5-2B6A-CDE9B49AAF57}"/>
              </a:ext>
            </a:extLst>
          </p:cNvPr>
          <p:cNvPicPr>
            <a:picLocks noChangeAspect="1"/>
          </p:cNvPicPr>
          <p:nvPr/>
        </p:nvPicPr>
        <p:blipFill>
          <a:blip r:embed="rId5">
            <a:alphaModFix amt="50000"/>
          </a:blip>
          <a:stretch>
            <a:fillRect/>
          </a:stretch>
        </p:blipFill>
        <p:spPr>
          <a:xfrm>
            <a:off x="0" y="0"/>
            <a:ext cx="12191998" cy="6857999"/>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2" name="pole tekstowe 7">
            <a:extLst>
              <a:ext uri="{FF2B5EF4-FFF2-40B4-BE49-F238E27FC236}">
                <a16:creationId xmlns:a16="http://schemas.microsoft.com/office/drawing/2014/main" id="{3721B493-F135-0691-8E1F-AFFADA0BC777}"/>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Smaller</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changes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3" name="pole tekstowe 7">
            <a:extLst>
              <a:ext uri="{FF2B5EF4-FFF2-40B4-BE49-F238E27FC236}">
                <a16:creationId xmlns:a16="http://schemas.microsoft.com/office/drawing/2014/main" id="{27AC90AC-E9B4-8A5D-8E38-9741ADCE381F}"/>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solidFill>
                  <a:srgbClr val="86868B"/>
                </a:solidFill>
                <a:latin typeface="Inter SemiBold" panose="02000503000000020004" pitchFamily="2" charset="0"/>
                <a:ea typeface="Inter SemiBold" panose="02000503000000020004" pitchFamily="2" charset="0"/>
              </a:rPr>
              <a:t>Deferrable</a:t>
            </a:r>
            <a:r>
              <a:rPr lang="pl-PL" sz="1200" b="1" spc="-10" dirty="0">
                <a:solidFill>
                  <a:srgbClr val="86868B"/>
                </a:solidFill>
                <a:latin typeface="Inter SemiBold" panose="02000503000000020004" pitchFamily="2" charset="0"/>
                <a:ea typeface="Inter SemiBold" panose="02000503000000020004" pitchFamily="2" charset="0"/>
              </a:rPr>
              <a:t> </a:t>
            </a:r>
            <a:r>
              <a:rPr lang="pl-PL" sz="1200" b="1" spc="-10" dirty="0" err="1">
                <a:solidFill>
                  <a:srgbClr val="86868B"/>
                </a:solidFill>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4" name="pole tekstowe 16">
            <a:extLst>
              <a:ext uri="{FF2B5EF4-FFF2-40B4-BE49-F238E27FC236}">
                <a16:creationId xmlns:a16="http://schemas.microsoft.com/office/drawing/2014/main" id="{7CB219EB-5F4B-5F8B-746C-4C6876D9FB88}"/>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5" name="pole tekstowe 18">
            <a:extLst>
              <a:ext uri="{FF2B5EF4-FFF2-40B4-BE49-F238E27FC236}">
                <a16:creationId xmlns:a16="http://schemas.microsoft.com/office/drawing/2014/main" id="{6CE2F84C-73B3-D4EF-4DF4-3035761D1106}"/>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6" name="pole tekstowe 18">
            <a:extLst>
              <a:ext uri="{FF2B5EF4-FFF2-40B4-BE49-F238E27FC236}">
                <a16:creationId xmlns:a16="http://schemas.microsoft.com/office/drawing/2014/main" id="{0435E2E8-2696-16D5-795A-D30E6146E0C1}"/>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pl-PL" sz="700" b="1" dirty="0" err="1">
                <a:solidFill>
                  <a:srgbClr val="86868B"/>
                </a:solidFill>
                <a:effectLst/>
                <a:latin typeface="Inter" panose="02000503000000020004" pitchFamily="2" charset="0"/>
                <a:ea typeface="Inter" panose="02000503000000020004" pitchFamily="2" charset="0"/>
              </a:rPr>
              <a:t>Smaller</a:t>
            </a:r>
            <a:r>
              <a:rPr lang="pl-PL" sz="700" b="1" dirty="0">
                <a:solidFill>
                  <a:srgbClr val="86868B"/>
                </a:solidFill>
                <a:effectLst/>
                <a:latin typeface="Inter" panose="02000503000000020004" pitchFamily="2" charset="0"/>
                <a:ea typeface="Inter" panose="02000503000000020004" pitchFamily="2" charset="0"/>
              </a:rPr>
              <a:t> </a:t>
            </a:r>
            <a:r>
              <a:rPr lang="pl-PL" sz="700" b="1" dirty="0" err="1">
                <a:solidFill>
                  <a:srgbClr val="86868B"/>
                </a:solidFill>
                <a:effectLst/>
                <a:latin typeface="Inter" panose="02000503000000020004" pitchFamily="2" charset="0"/>
                <a:ea typeface="Inter" panose="02000503000000020004" pitchFamily="2" charset="0"/>
              </a:rPr>
              <a:t>changes</a:t>
            </a:r>
            <a:endParaRPr lang="en-GB" sz="700" b="1" dirty="0">
              <a:solidFill>
                <a:srgbClr val="86868B"/>
              </a:solidFill>
              <a:effectLst/>
              <a:latin typeface="Inter" panose="02000503000000020004" pitchFamily="2" charset="0"/>
              <a:ea typeface="Inter" panose="02000503000000020004" pitchFamily="2" charset="0"/>
            </a:endParaRPr>
          </a:p>
        </p:txBody>
      </p:sp>
      <p:sp>
        <p:nvSpPr>
          <p:cNvPr id="8" name="pole tekstowe 18">
            <a:extLst>
              <a:ext uri="{FF2B5EF4-FFF2-40B4-BE49-F238E27FC236}">
                <a16:creationId xmlns:a16="http://schemas.microsoft.com/office/drawing/2014/main" id="{FAAF2DB7-79D5-A5BF-EBCC-E3AFEF266930}"/>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err="1">
                <a:effectLst/>
                <a:latin typeface="Inter" panose="02000503000000020004" pitchFamily="2" charset="0"/>
                <a:ea typeface="Inter" panose="02000503000000020004" pitchFamily="2" charset="0"/>
              </a:rPr>
              <a:t>Signals</a:t>
            </a:r>
            <a:endParaRPr lang="pl-PL" sz="700" b="1" dirty="0">
              <a:solidFill>
                <a:srgbClr val="1D1D1F"/>
              </a:solidFill>
              <a:latin typeface="Inter" panose="02000503000000020004" pitchFamily="2" charset="0"/>
              <a:ea typeface="Inter" panose="02000503000000020004" pitchFamily="2" charset="0"/>
            </a:endParaRPr>
          </a:p>
        </p:txBody>
      </p:sp>
      <p:pic>
        <p:nvPicPr>
          <p:cNvPr id="11" name="Graphic 15">
            <a:extLst>
              <a:ext uri="{FF2B5EF4-FFF2-40B4-BE49-F238E27FC236}">
                <a16:creationId xmlns:a16="http://schemas.microsoft.com/office/drawing/2014/main" id="{FDB39886-C83F-5EC9-1B9D-6C32057978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5111" y="630913"/>
            <a:ext cx="66145" cy="122841"/>
          </a:xfrm>
          <a:prstGeom prst="rect">
            <a:avLst/>
          </a:prstGeom>
        </p:spPr>
      </p:pic>
      <p:pic>
        <p:nvPicPr>
          <p:cNvPr id="12" name="Graphic 16">
            <a:extLst>
              <a:ext uri="{FF2B5EF4-FFF2-40B4-BE49-F238E27FC236}">
                <a16:creationId xmlns:a16="http://schemas.microsoft.com/office/drawing/2014/main" id="{A7637AB7-A889-4A88-393A-EDD2C19B4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4811" y="630913"/>
            <a:ext cx="66145" cy="122841"/>
          </a:xfrm>
          <a:prstGeom prst="rect">
            <a:avLst/>
          </a:prstGeom>
        </p:spPr>
      </p:pic>
      <p:sp>
        <p:nvSpPr>
          <p:cNvPr id="13" name="pole tekstowe 13">
            <a:extLst>
              <a:ext uri="{FF2B5EF4-FFF2-40B4-BE49-F238E27FC236}">
                <a16:creationId xmlns:a16="http://schemas.microsoft.com/office/drawing/2014/main" id="{30CDF729-7103-71C5-CBE5-D72D3B0C86FB}"/>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Signals</a:t>
            </a:r>
            <a:endPar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pic>
        <p:nvPicPr>
          <p:cNvPr id="16" name="Grafika 15">
            <a:extLst>
              <a:ext uri="{FF2B5EF4-FFF2-40B4-BE49-F238E27FC236}">
                <a16:creationId xmlns:a16="http://schemas.microsoft.com/office/drawing/2014/main" id="{2640395C-EA95-2DB0-9FBF-70B903DFFA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400000">
            <a:off x="9995494" y="4094403"/>
            <a:ext cx="1018412" cy="1018412"/>
          </a:xfrm>
          <a:prstGeom prst="rect">
            <a:avLst/>
          </a:prstGeom>
        </p:spPr>
      </p:pic>
      <p:pic>
        <p:nvPicPr>
          <p:cNvPr id="17" name="Grafika 15">
            <a:extLst>
              <a:ext uri="{FF2B5EF4-FFF2-40B4-BE49-F238E27FC236}">
                <a16:creationId xmlns:a16="http://schemas.microsoft.com/office/drawing/2014/main" id="{8E68AD7D-5573-F467-90CD-1EF119756D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400000">
            <a:off x="10840632" y="5173803"/>
            <a:ext cx="257846" cy="257846"/>
          </a:xfrm>
          <a:prstGeom prst="rect">
            <a:avLst/>
          </a:prstGeom>
        </p:spPr>
      </p:pic>
      <p:sp>
        <p:nvSpPr>
          <p:cNvPr id="9" name="pole tekstowe 8">
            <a:extLst>
              <a:ext uri="{FF2B5EF4-FFF2-40B4-BE49-F238E27FC236}">
                <a16:creationId xmlns:a16="http://schemas.microsoft.com/office/drawing/2014/main" id="{872F44DC-F250-24F4-83F6-ABBAACAE90EE}"/>
              </a:ext>
            </a:extLst>
          </p:cNvPr>
          <p:cNvSpPr txBox="1"/>
          <p:nvPr/>
        </p:nvSpPr>
        <p:spPr>
          <a:xfrm>
            <a:off x="1269989" y="2577575"/>
            <a:ext cx="6659896" cy="206428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pl-PL" sz="2200" b="1" spc="-50" dirty="0" err="1">
                <a:solidFill>
                  <a:srgbClr val="1D1D1F"/>
                </a:solidFill>
                <a:latin typeface="Inter SemiBold" panose="02000503000000020004" pitchFamily="2" charset="0"/>
                <a:ea typeface="Inter SemiBold" panose="02000503000000020004" pitchFamily="2" charset="0"/>
              </a:rPr>
              <a:t>signal-based</a:t>
            </a:r>
            <a:r>
              <a:rPr lang="pl-PL" sz="2200" b="1" spc="-50" dirty="0">
                <a:solidFill>
                  <a:srgbClr val="1D1D1F"/>
                </a:solidFill>
                <a:latin typeface="Inter SemiBold" panose="02000503000000020004" pitchFamily="2" charset="0"/>
                <a:ea typeface="Inter SemiBold" panose="02000503000000020004" pitchFamily="2" charset="0"/>
              </a:rPr>
              <a:t> </a:t>
            </a:r>
            <a:r>
              <a:rPr lang="pl-PL" sz="2200" b="1" spc="-50" dirty="0" err="1">
                <a:solidFill>
                  <a:srgbClr val="1D1D1F"/>
                </a:solidFill>
                <a:latin typeface="Inter SemiBold" panose="02000503000000020004" pitchFamily="2" charset="0"/>
                <a:ea typeface="Inter SemiBold" panose="02000503000000020004" pitchFamily="2" charset="0"/>
              </a:rPr>
              <a:t>inputs</a:t>
            </a:r>
            <a:endParaRPr lang="pl-PL" sz="2200" b="1" spc="-50" dirty="0">
              <a:solidFill>
                <a:srgbClr val="1D1D1F"/>
              </a:solidFill>
              <a:latin typeface="Inter SemiBold" panose="02000503000000020004" pitchFamily="2" charset="0"/>
              <a:ea typeface="Inter SemiBold" panose="02000503000000020004" pitchFamily="2" charset="0"/>
            </a:endParaRPr>
          </a:p>
          <a:p>
            <a:pPr marL="457200" indent="-457200">
              <a:lnSpc>
                <a:spcPct val="150000"/>
              </a:lnSpc>
              <a:buFont typeface="Arial" panose="020B0604020202020204" pitchFamily="34" charset="0"/>
              <a:buChar char="•"/>
            </a:pPr>
            <a:r>
              <a:rPr lang="pl-PL" sz="2200" b="1" spc="-50" dirty="0" err="1">
                <a:solidFill>
                  <a:srgbClr val="1D1D1F"/>
                </a:solidFill>
                <a:latin typeface="Inter SemiBold" panose="02000503000000020004" pitchFamily="2" charset="0"/>
                <a:ea typeface="Inter SemiBold" panose="02000503000000020004" pitchFamily="2" charset="0"/>
              </a:rPr>
              <a:t>signal-based</a:t>
            </a:r>
            <a:r>
              <a:rPr lang="pl-PL" sz="2200" b="1" spc="-50" dirty="0">
                <a:solidFill>
                  <a:srgbClr val="1D1D1F"/>
                </a:solidFill>
                <a:latin typeface="Inter SemiBold" panose="02000503000000020004" pitchFamily="2" charset="0"/>
                <a:ea typeface="Inter SemiBold" panose="02000503000000020004" pitchFamily="2" charset="0"/>
              </a:rPr>
              <a:t> </a:t>
            </a:r>
            <a:r>
              <a:rPr lang="pl-PL" sz="2200" b="1" spc="-50" dirty="0" err="1">
                <a:solidFill>
                  <a:srgbClr val="1D1D1F"/>
                </a:solidFill>
                <a:latin typeface="Inter SemiBold" panose="02000503000000020004" pitchFamily="2" charset="0"/>
                <a:ea typeface="Inter SemiBold" panose="02000503000000020004" pitchFamily="2" charset="0"/>
              </a:rPr>
              <a:t>viewChild</a:t>
            </a:r>
            <a:r>
              <a:rPr lang="pl-PL" sz="2200" b="1" spc="-50" dirty="0">
                <a:solidFill>
                  <a:srgbClr val="1D1D1F"/>
                </a:solidFill>
                <a:latin typeface="Inter SemiBold" panose="02000503000000020004" pitchFamily="2" charset="0"/>
                <a:ea typeface="Inter SemiBold" panose="02000503000000020004" pitchFamily="2" charset="0"/>
              </a:rPr>
              <a:t>/ren </a:t>
            </a:r>
            <a:r>
              <a:rPr lang="pl-PL" sz="2200" b="1" spc="-50" dirty="0" err="1">
                <a:solidFill>
                  <a:srgbClr val="1D1D1F"/>
                </a:solidFill>
                <a:latin typeface="Inter SemiBold" panose="02000503000000020004" pitchFamily="2" charset="0"/>
                <a:ea typeface="Inter SemiBold" panose="02000503000000020004" pitchFamily="2" charset="0"/>
              </a:rPr>
              <a:t>queries</a:t>
            </a:r>
            <a:endParaRPr lang="pl-PL" sz="2200" b="1" spc="-50" dirty="0">
              <a:solidFill>
                <a:srgbClr val="1D1D1F"/>
              </a:solidFill>
              <a:latin typeface="Inter SemiBold" panose="02000503000000020004" pitchFamily="2" charset="0"/>
              <a:ea typeface="Inter SemiBold" panose="02000503000000020004" pitchFamily="2" charset="0"/>
            </a:endParaRPr>
          </a:p>
          <a:p>
            <a:pPr marL="457200" indent="-457200">
              <a:lnSpc>
                <a:spcPct val="150000"/>
              </a:lnSpc>
              <a:buFont typeface="Arial" panose="020B0604020202020204" pitchFamily="34" charset="0"/>
              <a:buChar char="•"/>
            </a:pPr>
            <a:r>
              <a:rPr lang="pl-PL" sz="2200" b="1" spc="-50" dirty="0" err="1">
                <a:solidFill>
                  <a:srgbClr val="1D1D1F"/>
                </a:solidFill>
                <a:latin typeface="Inter SemiBold" panose="02000503000000020004" pitchFamily="2" charset="0"/>
                <a:ea typeface="Inter SemiBold" panose="02000503000000020004" pitchFamily="2" charset="0"/>
              </a:rPr>
              <a:t>signal-based</a:t>
            </a:r>
            <a:r>
              <a:rPr lang="pl-PL" sz="2200" b="1" spc="-50" dirty="0">
                <a:solidFill>
                  <a:srgbClr val="1D1D1F"/>
                </a:solidFill>
                <a:latin typeface="Inter SemiBold" panose="02000503000000020004" pitchFamily="2" charset="0"/>
                <a:ea typeface="Inter SemiBold" panose="02000503000000020004" pitchFamily="2" charset="0"/>
              </a:rPr>
              <a:t> </a:t>
            </a:r>
            <a:r>
              <a:rPr lang="pl-PL" sz="2200" b="1" spc="-50" dirty="0" err="1">
                <a:solidFill>
                  <a:srgbClr val="1D1D1F"/>
                </a:solidFill>
                <a:latin typeface="Inter SemiBold" panose="02000503000000020004" pitchFamily="2" charset="0"/>
                <a:ea typeface="Inter SemiBold" panose="02000503000000020004" pitchFamily="2" charset="0"/>
              </a:rPr>
              <a:t>contentChild</a:t>
            </a:r>
            <a:r>
              <a:rPr lang="pl-PL" sz="2200" b="1" spc="-50" dirty="0">
                <a:solidFill>
                  <a:srgbClr val="1D1D1F"/>
                </a:solidFill>
                <a:latin typeface="Inter SemiBold" panose="02000503000000020004" pitchFamily="2" charset="0"/>
                <a:ea typeface="Inter SemiBold" panose="02000503000000020004" pitchFamily="2" charset="0"/>
              </a:rPr>
              <a:t>/ren </a:t>
            </a:r>
            <a:r>
              <a:rPr lang="pl-PL" sz="2200" b="1" spc="-50" dirty="0" err="1">
                <a:solidFill>
                  <a:srgbClr val="1D1D1F"/>
                </a:solidFill>
                <a:latin typeface="Inter SemiBold" panose="02000503000000020004" pitchFamily="2" charset="0"/>
                <a:ea typeface="Inter SemiBold" panose="02000503000000020004" pitchFamily="2" charset="0"/>
              </a:rPr>
              <a:t>queries</a:t>
            </a:r>
            <a:endParaRPr lang="pl-PL" sz="2200" b="1" spc="-50" dirty="0">
              <a:solidFill>
                <a:srgbClr val="1D1D1F"/>
              </a:solidFill>
              <a:latin typeface="Inter SemiBold" panose="02000503000000020004" pitchFamily="2" charset="0"/>
              <a:ea typeface="Inter SemiBold" panose="02000503000000020004" pitchFamily="2" charset="0"/>
            </a:endParaRPr>
          </a:p>
          <a:p>
            <a:pPr marL="457200" indent="-457200">
              <a:lnSpc>
                <a:spcPct val="150000"/>
              </a:lnSpc>
              <a:buFont typeface="Arial" panose="020B0604020202020204" pitchFamily="34" charset="0"/>
              <a:buChar char="•"/>
            </a:pPr>
            <a:r>
              <a:rPr lang="pl-PL" sz="2200" b="1" spc="-50" dirty="0" err="1">
                <a:solidFill>
                  <a:srgbClr val="1D1D1F"/>
                </a:solidFill>
                <a:latin typeface="Inter SemiBold" panose="02000503000000020004" pitchFamily="2" charset="0"/>
                <a:ea typeface="Inter SemiBold" panose="02000503000000020004" pitchFamily="2" charset="0"/>
              </a:rPr>
              <a:t>two-way</a:t>
            </a:r>
            <a:r>
              <a:rPr lang="pl-PL" sz="2200" b="1" spc="-50" dirty="0">
                <a:solidFill>
                  <a:srgbClr val="1D1D1F"/>
                </a:solidFill>
                <a:latin typeface="Inter SemiBold" panose="02000503000000020004" pitchFamily="2" charset="0"/>
                <a:ea typeface="Inter SemiBold" panose="02000503000000020004" pitchFamily="2" charset="0"/>
              </a:rPr>
              <a:t> model </a:t>
            </a:r>
            <a:r>
              <a:rPr lang="pl-PL" sz="2200" b="1" spc="-50" dirty="0" err="1">
                <a:solidFill>
                  <a:srgbClr val="1D1D1F"/>
                </a:solidFill>
                <a:latin typeface="Inter SemiBold" panose="02000503000000020004" pitchFamily="2" charset="0"/>
                <a:ea typeface="Inter SemiBold" panose="02000503000000020004" pitchFamily="2" charset="0"/>
              </a:rPr>
              <a:t>binding</a:t>
            </a:r>
            <a:endParaRPr lang="pl-PL" sz="2200" b="1" spc="-50" dirty="0">
              <a:solidFill>
                <a:srgbClr val="1D1D1F"/>
              </a:solidFill>
              <a:latin typeface="Inter SemiBold" panose="02000503000000020004" pitchFamily="2" charset="0"/>
              <a:ea typeface="Inter SemiBold" panose="02000503000000020004" pitchFamily="2" charset="0"/>
            </a:endParaRPr>
          </a:p>
        </p:txBody>
      </p:sp>
      <p:pic>
        <p:nvPicPr>
          <p:cNvPr id="10" name="Grafika 9">
            <a:extLst>
              <a:ext uri="{FF2B5EF4-FFF2-40B4-BE49-F238E27FC236}">
                <a16:creationId xmlns:a16="http://schemas.microsoft.com/office/drawing/2014/main" id="{547028A0-6622-7482-5751-33110B21E0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86109" y="-400906"/>
            <a:ext cx="1068337" cy="1013732"/>
          </a:xfrm>
          <a:prstGeom prst="rect">
            <a:avLst/>
          </a:prstGeom>
        </p:spPr>
      </p:pic>
      <p:pic>
        <p:nvPicPr>
          <p:cNvPr id="15" name="Grafika 14">
            <a:extLst>
              <a:ext uri="{FF2B5EF4-FFF2-40B4-BE49-F238E27FC236}">
                <a16:creationId xmlns:a16="http://schemas.microsoft.com/office/drawing/2014/main" id="{063857B1-B61F-FBCC-81C7-9CBB6650F5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77749" y="-550695"/>
            <a:ext cx="2823477" cy="2679166"/>
          </a:xfrm>
          <a:prstGeom prst="rect">
            <a:avLst/>
          </a:prstGeom>
        </p:spPr>
      </p:pic>
    </p:spTree>
    <p:extLst>
      <p:ext uri="{BB962C8B-B14F-4D97-AF65-F5344CB8AC3E}">
        <p14:creationId xmlns:p14="http://schemas.microsoft.com/office/powerpoint/2010/main" val="3676075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pic>
        <p:nvPicPr>
          <p:cNvPr id="62" name="Picture 61" descr="A picture containing text, screenshot, design&#10;&#10;Description automatically generated" hidden="1">
            <a:extLst>
              <a:ext uri="{FF2B5EF4-FFF2-40B4-BE49-F238E27FC236}">
                <a16:creationId xmlns:a16="http://schemas.microsoft.com/office/drawing/2014/main" id="{1E798F47-1DF5-7BC5-2B6A-CDE9B49AAF57}"/>
              </a:ext>
            </a:extLst>
          </p:cNvPr>
          <p:cNvPicPr>
            <a:picLocks noChangeAspect="1"/>
          </p:cNvPicPr>
          <p:nvPr/>
        </p:nvPicPr>
        <p:blipFill>
          <a:blip r:embed="rId5">
            <a:alphaModFix amt="50000"/>
          </a:blip>
          <a:stretch>
            <a:fillRect/>
          </a:stretch>
        </p:blipFill>
        <p:spPr>
          <a:xfrm>
            <a:off x="0" y="0"/>
            <a:ext cx="12191998" cy="6857999"/>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2" name="pole tekstowe 7">
            <a:extLst>
              <a:ext uri="{FF2B5EF4-FFF2-40B4-BE49-F238E27FC236}">
                <a16:creationId xmlns:a16="http://schemas.microsoft.com/office/drawing/2014/main" id="{3721B493-F135-0691-8E1F-AFFADA0BC777}"/>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Smaller</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changes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3" name="pole tekstowe 7">
            <a:extLst>
              <a:ext uri="{FF2B5EF4-FFF2-40B4-BE49-F238E27FC236}">
                <a16:creationId xmlns:a16="http://schemas.microsoft.com/office/drawing/2014/main" id="{27AC90AC-E9B4-8A5D-8E38-9741ADCE381F}"/>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solidFill>
                  <a:srgbClr val="86868B"/>
                </a:solidFill>
                <a:latin typeface="Inter SemiBold" panose="02000503000000020004" pitchFamily="2" charset="0"/>
                <a:ea typeface="Inter SemiBold" panose="02000503000000020004" pitchFamily="2" charset="0"/>
              </a:rPr>
              <a:t>Deferrable</a:t>
            </a:r>
            <a:r>
              <a:rPr lang="pl-PL" sz="1200" b="1" spc="-10" dirty="0">
                <a:solidFill>
                  <a:srgbClr val="86868B"/>
                </a:solidFill>
                <a:latin typeface="Inter SemiBold" panose="02000503000000020004" pitchFamily="2" charset="0"/>
                <a:ea typeface="Inter SemiBold" panose="02000503000000020004" pitchFamily="2" charset="0"/>
              </a:rPr>
              <a:t> </a:t>
            </a:r>
            <a:r>
              <a:rPr lang="pl-PL" sz="1200" b="1" spc="-10" dirty="0" err="1">
                <a:solidFill>
                  <a:srgbClr val="86868B"/>
                </a:solidFill>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4" name="pole tekstowe 16">
            <a:extLst>
              <a:ext uri="{FF2B5EF4-FFF2-40B4-BE49-F238E27FC236}">
                <a16:creationId xmlns:a16="http://schemas.microsoft.com/office/drawing/2014/main" id="{7CB219EB-5F4B-5F8B-746C-4C6876D9FB88}"/>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5" name="pole tekstowe 18">
            <a:extLst>
              <a:ext uri="{FF2B5EF4-FFF2-40B4-BE49-F238E27FC236}">
                <a16:creationId xmlns:a16="http://schemas.microsoft.com/office/drawing/2014/main" id="{6CE2F84C-73B3-D4EF-4DF4-3035761D1106}"/>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6" name="pole tekstowe 18">
            <a:extLst>
              <a:ext uri="{FF2B5EF4-FFF2-40B4-BE49-F238E27FC236}">
                <a16:creationId xmlns:a16="http://schemas.microsoft.com/office/drawing/2014/main" id="{0435E2E8-2696-16D5-795A-D30E6146E0C1}"/>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pl-PL" sz="700" b="1" dirty="0" err="1">
                <a:solidFill>
                  <a:srgbClr val="86868B"/>
                </a:solidFill>
                <a:effectLst/>
                <a:latin typeface="Inter" panose="02000503000000020004" pitchFamily="2" charset="0"/>
                <a:ea typeface="Inter" panose="02000503000000020004" pitchFamily="2" charset="0"/>
              </a:rPr>
              <a:t>Smaller</a:t>
            </a:r>
            <a:r>
              <a:rPr lang="pl-PL" sz="700" b="1" dirty="0">
                <a:solidFill>
                  <a:srgbClr val="86868B"/>
                </a:solidFill>
                <a:effectLst/>
                <a:latin typeface="Inter" panose="02000503000000020004" pitchFamily="2" charset="0"/>
                <a:ea typeface="Inter" panose="02000503000000020004" pitchFamily="2" charset="0"/>
              </a:rPr>
              <a:t> </a:t>
            </a:r>
            <a:r>
              <a:rPr lang="pl-PL" sz="700" b="1" dirty="0" err="1">
                <a:solidFill>
                  <a:srgbClr val="86868B"/>
                </a:solidFill>
                <a:effectLst/>
                <a:latin typeface="Inter" panose="02000503000000020004" pitchFamily="2" charset="0"/>
                <a:ea typeface="Inter" panose="02000503000000020004" pitchFamily="2" charset="0"/>
              </a:rPr>
              <a:t>changes</a:t>
            </a:r>
            <a:endParaRPr lang="en-GB" sz="700" b="1" dirty="0">
              <a:solidFill>
                <a:srgbClr val="86868B"/>
              </a:solidFill>
              <a:effectLst/>
              <a:latin typeface="Inter" panose="02000503000000020004" pitchFamily="2" charset="0"/>
              <a:ea typeface="Inter" panose="02000503000000020004" pitchFamily="2" charset="0"/>
            </a:endParaRPr>
          </a:p>
        </p:txBody>
      </p:sp>
      <p:sp>
        <p:nvSpPr>
          <p:cNvPr id="8" name="pole tekstowe 18">
            <a:extLst>
              <a:ext uri="{FF2B5EF4-FFF2-40B4-BE49-F238E27FC236}">
                <a16:creationId xmlns:a16="http://schemas.microsoft.com/office/drawing/2014/main" id="{FAAF2DB7-79D5-A5BF-EBCC-E3AFEF266930}"/>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err="1">
                <a:solidFill>
                  <a:srgbClr val="1D1D1F"/>
                </a:solidFill>
                <a:latin typeface="Inter" panose="02000503000000020004" pitchFamily="2" charset="0"/>
                <a:ea typeface="Inter" panose="02000503000000020004" pitchFamily="2" charset="0"/>
              </a:rPr>
              <a:t>Esbuild</a:t>
            </a:r>
            <a:r>
              <a:rPr lang="pl-PL" sz="700" b="1" dirty="0">
                <a:solidFill>
                  <a:srgbClr val="1D1D1F"/>
                </a:solidFill>
                <a:latin typeface="Inter" panose="02000503000000020004" pitchFamily="2" charset="0"/>
                <a:ea typeface="Inter" panose="02000503000000020004" pitchFamily="2" charset="0"/>
              </a:rPr>
              <a:t> and </a:t>
            </a:r>
            <a:r>
              <a:rPr lang="pl-PL" sz="700" b="1" dirty="0" err="1">
                <a:solidFill>
                  <a:srgbClr val="1D1D1F"/>
                </a:solidFill>
                <a:latin typeface="Inter" panose="02000503000000020004" pitchFamily="2" charset="0"/>
                <a:ea typeface="Inter" panose="02000503000000020004" pitchFamily="2" charset="0"/>
              </a:rPr>
              <a:t>vite</a:t>
            </a:r>
            <a:endParaRPr lang="pl-PL" sz="700" b="1" dirty="0">
              <a:solidFill>
                <a:srgbClr val="1D1D1F"/>
              </a:solidFill>
              <a:latin typeface="Inter" panose="02000503000000020004" pitchFamily="2" charset="0"/>
              <a:ea typeface="Inter" panose="02000503000000020004" pitchFamily="2" charset="0"/>
            </a:endParaRPr>
          </a:p>
        </p:txBody>
      </p:sp>
      <p:pic>
        <p:nvPicPr>
          <p:cNvPr id="11" name="Graphic 15">
            <a:extLst>
              <a:ext uri="{FF2B5EF4-FFF2-40B4-BE49-F238E27FC236}">
                <a16:creationId xmlns:a16="http://schemas.microsoft.com/office/drawing/2014/main" id="{FDB39886-C83F-5EC9-1B9D-6C32057978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5111" y="630913"/>
            <a:ext cx="66145" cy="122841"/>
          </a:xfrm>
          <a:prstGeom prst="rect">
            <a:avLst/>
          </a:prstGeom>
        </p:spPr>
      </p:pic>
      <p:pic>
        <p:nvPicPr>
          <p:cNvPr id="12" name="Graphic 16">
            <a:extLst>
              <a:ext uri="{FF2B5EF4-FFF2-40B4-BE49-F238E27FC236}">
                <a16:creationId xmlns:a16="http://schemas.microsoft.com/office/drawing/2014/main" id="{A7637AB7-A889-4A88-393A-EDD2C19B46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4811" y="630913"/>
            <a:ext cx="66145" cy="122841"/>
          </a:xfrm>
          <a:prstGeom prst="rect">
            <a:avLst/>
          </a:prstGeom>
        </p:spPr>
      </p:pic>
      <p:sp>
        <p:nvSpPr>
          <p:cNvPr id="13" name="pole tekstowe 13">
            <a:extLst>
              <a:ext uri="{FF2B5EF4-FFF2-40B4-BE49-F238E27FC236}">
                <a16:creationId xmlns:a16="http://schemas.microsoft.com/office/drawing/2014/main" id="{30CDF729-7103-71C5-CBE5-D72D3B0C86FB}"/>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Esbuild</a:t>
            </a: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and </a:t>
            </a:r>
            <a:r>
              <a:rPr lang="pl-PL" sz="2200" b="1" spc="-5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vite</a:t>
            </a:r>
            <a:endPar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pic>
        <p:nvPicPr>
          <p:cNvPr id="16" name="Grafika 15">
            <a:extLst>
              <a:ext uri="{FF2B5EF4-FFF2-40B4-BE49-F238E27FC236}">
                <a16:creationId xmlns:a16="http://schemas.microsoft.com/office/drawing/2014/main" id="{2640395C-EA95-2DB0-9FBF-70B903DFFA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400000">
            <a:off x="9995494" y="4094403"/>
            <a:ext cx="1018412" cy="1018412"/>
          </a:xfrm>
          <a:prstGeom prst="rect">
            <a:avLst/>
          </a:prstGeom>
        </p:spPr>
      </p:pic>
      <p:pic>
        <p:nvPicPr>
          <p:cNvPr id="17" name="Grafika 15">
            <a:extLst>
              <a:ext uri="{FF2B5EF4-FFF2-40B4-BE49-F238E27FC236}">
                <a16:creationId xmlns:a16="http://schemas.microsoft.com/office/drawing/2014/main" id="{8E68AD7D-5573-F467-90CD-1EF119756D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400000">
            <a:off x="10840632" y="5173803"/>
            <a:ext cx="257846" cy="257846"/>
          </a:xfrm>
          <a:prstGeom prst="rect">
            <a:avLst/>
          </a:prstGeom>
        </p:spPr>
      </p:pic>
      <p:pic>
        <p:nvPicPr>
          <p:cNvPr id="10" name="Grafika 9">
            <a:extLst>
              <a:ext uri="{FF2B5EF4-FFF2-40B4-BE49-F238E27FC236}">
                <a16:creationId xmlns:a16="http://schemas.microsoft.com/office/drawing/2014/main" id="{547028A0-6622-7482-5751-33110B21E0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86109" y="-400906"/>
            <a:ext cx="1068337" cy="1013732"/>
          </a:xfrm>
          <a:prstGeom prst="rect">
            <a:avLst/>
          </a:prstGeom>
        </p:spPr>
      </p:pic>
      <p:pic>
        <p:nvPicPr>
          <p:cNvPr id="15" name="Grafika 14">
            <a:extLst>
              <a:ext uri="{FF2B5EF4-FFF2-40B4-BE49-F238E27FC236}">
                <a16:creationId xmlns:a16="http://schemas.microsoft.com/office/drawing/2014/main" id="{063857B1-B61F-FBCC-81C7-9CBB6650F5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77749" y="-550695"/>
            <a:ext cx="2823477" cy="2679166"/>
          </a:xfrm>
          <a:prstGeom prst="rect">
            <a:avLst/>
          </a:prstGeom>
        </p:spPr>
      </p:pic>
      <p:pic>
        <p:nvPicPr>
          <p:cNvPr id="7" name="Picture 4" descr="A bar chart showing the a comparison of the new application builder that uses esbuild and vite, versus the legacy application builder. The comparison is for the ng build, ng serve commands and incremental rebuilds in ng serve. As of right now, ng build is over 80% faster.">
            <a:extLst>
              <a:ext uri="{FF2B5EF4-FFF2-40B4-BE49-F238E27FC236}">
                <a16:creationId xmlns:a16="http://schemas.microsoft.com/office/drawing/2014/main" id="{D0BA324A-4C2C-D377-576E-266DB8DD3B2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8476" y="1560313"/>
            <a:ext cx="6825288" cy="421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083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pic>
        <p:nvPicPr>
          <p:cNvPr id="62" name="Picture 61" descr="A picture containing text, screenshot, design&#10;&#10;Description automatically generated" hidden="1">
            <a:extLst>
              <a:ext uri="{FF2B5EF4-FFF2-40B4-BE49-F238E27FC236}">
                <a16:creationId xmlns:a16="http://schemas.microsoft.com/office/drawing/2014/main" id="{1E798F47-1DF5-7BC5-2B6A-CDE9B49AAF57}"/>
              </a:ext>
            </a:extLst>
          </p:cNvPr>
          <p:cNvPicPr>
            <a:picLocks noChangeAspect="1"/>
          </p:cNvPicPr>
          <p:nvPr/>
        </p:nvPicPr>
        <p:blipFill>
          <a:blip r:embed="rId5">
            <a:alphaModFix amt="50000"/>
          </a:blip>
          <a:stretch>
            <a:fillRect/>
          </a:stretch>
        </p:blipFill>
        <p:spPr>
          <a:xfrm>
            <a:off x="0" y="0"/>
            <a:ext cx="12191998" cy="6857999"/>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2" name="pole tekstowe 7">
            <a:extLst>
              <a:ext uri="{FF2B5EF4-FFF2-40B4-BE49-F238E27FC236}">
                <a16:creationId xmlns:a16="http://schemas.microsoft.com/office/drawing/2014/main" id="{3721B493-F135-0691-8E1F-AFFADA0BC777}"/>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Smaller</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changes</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3" name="pole tekstowe 7">
            <a:extLst>
              <a:ext uri="{FF2B5EF4-FFF2-40B4-BE49-F238E27FC236}">
                <a16:creationId xmlns:a16="http://schemas.microsoft.com/office/drawing/2014/main" id="{27AC90AC-E9B4-8A5D-8E38-9741ADCE381F}"/>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spc="-10" dirty="0" err="1">
                <a:solidFill>
                  <a:srgbClr val="86868B"/>
                </a:solidFill>
                <a:latin typeface="Inter SemiBold" panose="02000503000000020004" pitchFamily="2" charset="0"/>
                <a:ea typeface="Inter SemiBold" panose="02000503000000020004" pitchFamily="2" charset="0"/>
              </a:rPr>
              <a:t>Deferrable</a:t>
            </a:r>
            <a:r>
              <a:rPr lang="pl-PL" sz="1200" b="1" spc="-10" dirty="0">
                <a:solidFill>
                  <a:srgbClr val="86868B"/>
                </a:solidFill>
                <a:latin typeface="Inter SemiBold" panose="02000503000000020004" pitchFamily="2" charset="0"/>
                <a:ea typeface="Inter SemiBold" panose="02000503000000020004" pitchFamily="2" charset="0"/>
              </a:rPr>
              <a:t> </a:t>
            </a:r>
            <a:r>
              <a:rPr lang="pl-PL" sz="1200" b="1" spc="-10" dirty="0" err="1">
                <a:solidFill>
                  <a:srgbClr val="86868B"/>
                </a:solidFill>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4" name="pole tekstowe 16">
            <a:extLst>
              <a:ext uri="{FF2B5EF4-FFF2-40B4-BE49-F238E27FC236}">
                <a16:creationId xmlns:a16="http://schemas.microsoft.com/office/drawing/2014/main" id="{7CB219EB-5F4B-5F8B-746C-4C6876D9FB88}"/>
              </a:ext>
            </a:extLst>
          </p:cNvPr>
          <p:cNvSpPr txBox="1"/>
          <p:nvPr/>
        </p:nvSpPr>
        <p:spPr>
          <a:xfrm rot="16200000">
            <a:off x="-560863" y="1178115"/>
            <a:ext cx="17895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Built</a:t>
            </a:r>
            <a:r>
              <a:rPr lang="pl-PL" sz="1200" b="1" dirty="0">
                <a:solidFill>
                  <a:srgbClr val="86868B"/>
                </a:solidFill>
                <a:effectLst/>
                <a:latin typeface="Inter SemiBold" panose="02000503000000020004" pitchFamily="2" charset="0"/>
                <a:ea typeface="Inter SemiBold" panose="02000503000000020004" pitchFamily="2" charset="0"/>
              </a:rPr>
              <a:t>-in </a:t>
            </a:r>
            <a:r>
              <a:rPr lang="pl-PL" sz="1200" b="1" dirty="0" err="1">
                <a:solidFill>
                  <a:srgbClr val="86868B"/>
                </a:solidFill>
                <a:effectLst/>
                <a:latin typeface="Inter SemiBold" panose="02000503000000020004" pitchFamily="2" charset="0"/>
                <a:ea typeface="Inter SemiBold" panose="02000503000000020004" pitchFamily="2" charset="0"/>
              </a:rPr>
              <a:t>control</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pic>
        <p:nvPicPr>
          <p:cNvPr id="16" name="Grafika 15">
            <a:extLst>
              <a:ext uri="{FF2B5EF4-FFF2-40B4-BE49-F238E27FC236}">
                <a16:creationId xmlns:a16="http://schemas.microsoft.com/office/drawing/2014/main" id="{2640395C-EA95-2DB0-9FBF-70B903DFFA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9995494" y="4094403"/>
            <a:ext cx="1018412" cy="1018412"/>
          </a:xfrm>
          <a:prstGeom prst="rect">
            <a:avLst/>
          </a:prstGeom>
        </p:spPr>
      </p:pic>
      <p:pic>
        <p:nvPicPr>
          <p:cNvPr id="17" name="Grafika 15">
            <a:extLst>
              <a:ext uri="{FF2B5EF4-FFF2-40B4-BE49-F238E27FC236}">
                <a16:creationId xmlns:a16="http://schemas.microsoft.com/office/drawing/2014/main" id="{8E68AD7D-5573-F467-90CD-1EF119756D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10840632" y="5173803"/>
            <a:ext cx="257846" cy="257846"/>
          </a:xfrm>
          <a:prstGeom prst="rect">
            <a:avLst/>
          </a:prstGeom>
        </p:spPr>
      </p:pic>
      <p:pic>
        <p:nvPicPr>
          <p:cNvPr id="9" name="Obraz 8" descr="Obraz zawierający tekst, Kreskówka, clipart, Animacja&#10;&#10;Opis wygenerowany automatycznie">
            <a:extLst>
              <a:ext uri="{FF2B5EF4-FFF2-40B4-BE49-F238E27FC236}">
                <a16:creationId xmlns:a16="http://schemas.microsoft.com/office/drawing/2014/main" id="{09A30FE6-C72D-4F5E-E8A3-AA7BD11F6F2C}"/>
              </a:ext>
            </a:extLst>
          </p:cNvPr>
          <p:cNvPicPr>
            <a:picLocks noChangeAspect="1"/>
          </p:cNvPicPr>
          <p:nvPr/>
        </p:nvPicPr>
        <p:blipFill>
          <a:blip r:embed="rId8"/>
          <a:stretch>
            <a:fillRect/>
          </a:stretch>
        </p:blipFill>
        <p:spPr>
          <a:xfrm>
            <a:off x="3622859" y="-4379"/>
            <a:ext cx="5105211" cy="6858000"/>
          </a:xfrm>
          <a:prstGeom prst="rect">
            <a:avLst/>
          </a:prstGeom>
        </p:spPr>
      </p:pic>
      <p:pic>
        <p:nvPicPr>
          <p:cNvPr id="14" name="Grafika 15">
            <a:extLst>
              <a:ext uri="{FF2B5EF4-FFF2-40B4-BE49-F238E27FC236}">
                <a16:creationId xmlns:a16="http://schemas.microsoft.com/office/drawing/2014/main" id="{443B41AC-92E2-344E-7837-4078744E1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1383402" y="1742061"/>
            <a:ext cx="1175106" cy="1175106"/>
          </a:xfrm>
          <a:prstGeom prst="rect">
            <a:avLst/>
          </a:prstGeom>
        </p:spPr>
      </p:pic>
    </p:spTree>
    <p:extLst>
      <p:ext uri="{BB962C8B-B14F-4D97-AF65-F5344CB8AC3E}">
        <p14:creationId xmlns:p14="http://schemas.microsoft.com/office/powerpoint/2010/main" val="2527290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34" name="Picture 33" descr="A picture containing colorfulness, violet, magenta, screenshot&#10;&#10;Description automatically generated">
            <a:extLst>
              <a:ext uri="{FF2B5EF4-FFF2-40B4-BE49-F238E27FC236}">
                <a16:creationId xmlns:a16="http://schemas.microsoft.com/office/drawing/2014/main" id="{F1B5C6EC-E17E-6D77-26D0-F38BE0CBBF43}"/>
              </a:ext>
            </a:extLst>
          </p:cNvPr>
          <p:cNvPicPr>
            <a:picLocks noChangeAspect="1"/>
          </p:cNvPicPr>
          <p:nvPr/>
        </p:nvPicPr>
        <p:blipFill>
          <a:blip r:embed="rId3"/>
          <a:stretch>
            <a:fillRect/>
          </a:stretch>
        </p:blipFill>
        <p:spPr>
          <a:xfrm>
            <a:off x="-55" y="66297"/>
            <a:ext cx="5324544" cy="6805334"/>
          </a:xfrm>
          <a:prstGeom prst="rect">
            <a:avLst/>
          </a:prstGeom>
        </p:spPr>
      </p:pic>
      <p:pic>
        <p:nvPicPr>
          <p:cNvPr id="36" name="Picture 35" descr="A purple and pink gradient on a black background&#10;&#10;Description automatically generated with low confidence">
            <a:extLst>
              <a:ext uri="{FF2B5EF4-FFF2-40B4-BE49-F238E27FC236}">
                <a16:creationId xmlns:a16="http://schemas.microsoft.com/office/drawing/2014/main" id="{0928B82A-83F8-C078-EADA-CCB971AA0F4F}"/>
              </a:ext>
            </a:extLst>
          </p:cNvPr>
          <p:cNvPicPr>
            <a:picLocks noChangeAspect="1"/>
          </p:cNvPicPr>
          <p:nvPr/>
        </p:nvPicPr>
        <p:blipFill>
          <a:blip r:embed="rId4"/>
          <a:stretch>
            <a:fillRect/>
          </a:stretch>
        </p:blipFill>
        <p:spPr>
          <a:xfrm>
            <a:off x="6261102" y="1409455"/>
            <a:ext cx="5927020" cy="5453881"/>
          </a:xfrm>
          <a:prstGeom prst="rect">
            <a:avLst/>
          </a:prstGeom>
        </p:spPr>
      </p:pic>
      <p:pic>
        <p:nvPicPr>
          <p:cNvPr id="38" name="Picture 37" descr="A picture containing black, darkness, space, night&#10;&#10;Description automatically generated">
            <a:extLst>
              <a:ext uri="{FF2B5EF4-FFF2-40B4-BE49-F238E27FC236}">
                <a16:creationId xmlns:a16="http://schemas.microsoft.com/office/drawing/2014/main" id="{54EF2CEF-2220-AB61-8905-D4345E9FC26D}"/>
              </a:ext>
            </a:extLst>
          </p:cNvPr>
          <p:cNvPicPr>
            <a:picLocks noChangeAspect="1"/>
          </p:cNvPicPr>
          <p:nvPr/>
        </p:nvPicPr>
        <p:blipFill>
          <a:blip r:embed="rId5"/>
          <a:stretch>
            <a:fillRect/>
          </a:stretch>
        </p:blipFill>
        <p:spPr>
          <a:xfrm>
            <a:off x="0" y="33148"/>
            <a:ext cx="12216233" cy="6871631"/>
          </a:xfrm>
          <a:prstGeom prst="rect">
            <a:avLst/>
          </a:prstGeom>
        </p:spPr>
      </p:pic>
      <p:sp>
        <p:nvSpPr>
          <p:cNvPr id="19" name="Prostokąt 18">
            <a:extLst>
              <a:ext uri="{FF2B5EF4-FFF2-40B4-BE49-F238E27FC236}">
                <a16:creationId xmlns:a16="http://schemas.microsoft.com/office/drawing/2014/main" id="{B813871A-1DF4-D545-747E-66B25D4CDECA}"/>
              </a:ext>
            </a:extLst>
          </p:cNvPr>
          <p:cNvSpPr/>
          <p:nvPr/>
        </p:nvSpPr>
        <p:spPr>
          <a:xfrm rot="5400000">
            <a:off x="9481042" y="2701830"/>
            <a:ext cx="4140000" cy="10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8" name="Grafika 9">
            <a:extLst>
              <a:ext uri="{FF2B5EF4-FFF2-40B4-BE49-F238E27FC236}">
                <a16:creationId xmlns:a16="http://schemas.microsoft.com/office/drawing/2014/main" id="{6C132B3B-A6AA-92CA-872B-1513CF799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9300" y="1105123"/>
            <a:ext cx="1872515" cy="670406"/>
          </a:xfrm>
          <a:prstGeom prst="rect">
            <a:avLst/>
          </a:prstGeom>
        </p:spPr>
      </p:pic>
      <p:sp>
        <p:nvSpPr>
          <p:cNvPr id="28" name="pole tekstowe 1">
            <a:extLst>
              <a:ext uri="{FF2B5EF4-FFF2-40B4-BE49-F238E27FC236}">
                <a16:creationId xmlns:a16="http://schemas.microsoft.com/office/drawing/2014/main" id="{5899C89F-A00E-ABD7-7137-2EDA5E0CAAA0}"/>
              </a:ext>
            </a:extLst>
          </p:cNvPr>
          <p:cNvSpPr txBox="1"/>
          <p:nvPr/>
        </p:nvSpPr>
        <p:spPr>
          <a:xfrm>
            <a:off x="4668102" y="3102385"/>
            <a:ext cx="6811699" cy="968470"/>
          </a:xfrm>
          <a:prstGeom prst="rect">
            <a:avLst/>
          </a:prstGeom>
          <a:noFill/>
        </p:spPr>
        <p:txBody>
          <a:bodyPr wrap="square" rtlCol="0">
            <a:spAutoFit/>
          </a:bodyPr>
          <a:lstStyle/>
          <a:p>
            <a:pPr>
              <a:lnSpc>
                <a:spcPts val="6300"/>
              </a:lnSpc>
            </a:pPr>
            <a:r>
              <a:rPr lang="pl-PL" sz="8800" b="1" spc="-250" dirty="0">
                <a:solidFill>
                  <a:schemeClr val="bg1"/>
                </a:solidFill>
                <a:latin typeface="Inter SemiBold" panose="02000503000000020004" pitchFamily="2" charset="0"/>
                <a:ea typeface="Inter SemiBold" panose="02000503000000020004" pitchFamily="2" charset="0"/>
              </a:rPr>
              <a:t>dzięki!</a:t>
            </a:r>
          </a:p>
        </p:txBody>
      </p:sp>
    </p:spTree>
    <p:extLst>
      <p:ext uri="{BB962C8B-B14F-4D97-AF65-F5344CB8AC3E}">
        <p14:creationId xmlns:p14="http://schemas.microsoft.com/office/powerpoint/2010/main" val="1819292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34" name="Picture 33" descr="A picture containing colorfulness, violet, magenta, screenshot&#10;&#10;Description automatically generated">
            <a:extLst>
              <a:ext uri="{FF2B5EF4-FFF2-40B4-BE49-F238E27FC236}">
                <a16:creationId xmlns:a16="http://schemas.microsoft.com/office/drawing/2014/main" id="{F1B5C6EC-E17E-6D77-26D0-F38BE0CBBF43}"/>
              </a:ext>
            </a:extLst>
          </p:cNvPr>
          <p:cNvPicPr>
            <a:picLocks noChangeAspect="1"/>
          </p:cNvPicPr>
          <p:nvPr/>
        </p:nvPicPr>
        <p:blipFill>
          <a:blip r:embed="rId3"/>
          <a:stretch>
            <a:fillRect/>
          </a:stretch>
        </p:blipFill>
        <p:spPr>
          <a:xfrm>
            <a:off x="-55" y="66297"/>
            <a:ext cx="5324544" cy="6805334"/>
          </a:xfrm>
          <a:prstGeom prst="rect">
            <a:avLst/>
          </a:prstGeom>
        </p:spPr>
      </p:pic>
      <p:pic>
        <p:nvPicPr>
          <p:cNvPr id="36" name="Picture 35" descr="A purple and pink gradient on a black background&#10;&#10;Description automatically generated with low confidence">
            <a:extLst>
              <a:ext uri="{FF2B5EF4-FFF2-40B4-BE49-F238E27FC236}">
                <a16:creationId xmlns:a16="http://schemas.microsoft.com/office/drawing/2014/main" id="{0928B82A-83F8-C078-EADA-CCB971AA0F4F}"/>
              </a:ext>
            </a:extLst>
          </p:cNvPr>
          <p:cNvPicPr>
            <a:picLocks noChangeAspect="1"/>
          </p:cNvPicPr>
          <p:nvPr/>
        </p:nvPicPr>
        <p:blipFill>
          <a:blip r:embed="rId4"/>
          <a:stretch>
            <a:fillRect/>
          </a:stretch>
        </p:blipFill>
        <p:spPr>
          <a:xfrm>
            <a:off x="6261102" y="1409455"/>
            <a:ext cx="5927020" cy="5453881"/>
          </a:xfrm>
          <a:prstGeom prst="rect">
            <a:avLst/>
          </a:prstGeom>
        </p:spPr>
      </p:pic>
      <p:pic>
        <p:nvPicPr>
          <p:cNvPr id="38" name="Picture 37" descr="A picture containing black, darkness, space, night&#10;&#10;Description automatically generated">
            <a:extLst>
              <a:ext uri="{FF2B5EF4-FFF2-40B4-BE49-F238E27FC236}">
                <a16:creationId xmlns:a16="http://schemas.microsoft.com/office/drawing/2014/main" id="{54EF2CEF-2220-AB61-8905-D4345E9FC26D}"/>
              </a:ext>
            </a:extLst>
          </p:cNvPr>
          <p:cNvPicPr>
            <a:picLocks noChangeAspect="1"/>
          </p:cNvPicPr>
          <p:nvPr/>
        </p:nvPicPr>
        <p:blipFill>
          <a:blip r:embed="rId5"/>
          <a:stretch>
            <a:fillRect/>
          </a:stretch>
        </p:blipFill>
        <p:spPr>
          <a:xfrm>
            <a:off x="0" y="33148"/>
            <a:ext cx="12216233" cy="6871631"/>
          </a:xfrm>
          <a:prstGeom prst="rect">
            <a:avLst/>
          </a:prstGeom>
        </p:spPr>
      </p:pic>
      <p:sp>
        <p:nvSpPr>
          <p:cNvPr id="19" name="Prostokąt 18">
            <a:extLst>
              <a:ext uri="{FF2B5EF4-FFF2-40B4-BE49-F238E27FC236}">
                <a16:creationId xmlns:a16="http://schemas.microsoft.com/office/drawing/2014/main" id="{B813871A-1DF4-D545-747E-66B25D4CDECA}"/>
              </a:ext>
            </a:extLst>
          </p:cNvPr>
          <p:cNvSpPr/>
          <p:nvPr/>
        </p:nvSpPr>
        <p:spPr>
          <a:xfrm rot="5400000">
            <a:off x="9481042" y="2701830"/>
            <a:ext cx="4140000" cy="10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8" name="Grafika 9">
            <a:extLst>
              <a:ext uri="{FF2B5EF4-FFF2-40B4-BE49-F238E27FC236}">
                <a16:creationId xmlns:a16="http://schemas.microsoft.com/office/drawing/2014/main" id="{6C132B3B-A6AA-92CA-872B-1513CF799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9300" y="1105123"/>
            <a:ext cx="1872515" cy="670406"/>
          </a:xfrm>
          <a:prstGeom prst="rect">
            <a:avLst/>
          </a:prstGeom>
        </p:spPr>
      </p:pic>
      <p:sp>
        <p:nvSpPr>
          <p:cNvPr id="28" name="pole tekstowe 1">
            <a:extLst>
              <a:ext uri="{FF2B5EF4-FFF2-40B4-BE49-F238E27FC236}">
                <a16:creationId xmlns:a16="http://schemas.microsoft.com/office/drawing/2014/main" id="{5899C89F-A00E-ABD7-7137-2EDA5E0CAAA0}"/>
              </a:ext>
            </a:extLst>
          </p:cNvPr>
          <p:cNvSpPr txBox="1"/>
          <p:nvPr/>
        </p:nvSpPr>
        <p:spPr>
          <a:xfrm>
            <a:off x="3895726" y="3102385"/>
            <a:ext cx="7584076" cy="968470"/>
          </a:xfrm>
          <a:prstGeom prst="rect">
            <a:avLst/>
          </a:prstGeom>
          <a:noFill/>
        </p:spPr>
        <p:txBody>
          <a:bodyPr wrap="square" rtlCol="0">
            <a:spAutoFit/>
          </a:bodyPr>
          <a:lstStyle/>
          <a:p>
            <a:pPr>
              <a:lnSpc>
                <a:spcPts val="6300"/>
              </a:lnSpc>
            </a:pPr>
            <a:r>
              <a:rPr lang="pl-PL" sz="8800" b="1" spc="-250" dirty="0">
                <a:solidFill>
                  <a:schemeClr val="bg1"/>
                </a:solidFill>
                <a:latin typeface="Inter SemiBold" panose="02000503000000020004" pitchFamily="2" charset="0"/>
                <a:ea typeface="Inter SemiBold" panose="02000503000000020004" pitchFamily="2" charset="0"/>
              </a:rPr>
              <a:t>pytania?</a:t>
            </a:r>
          </a:p>
        </p:txBody>
      </p:sp>
    </p:spTree>
    <p:extLst>
      <p:ext uri="{BB962C8B-B14F-4D97-AF65-F5344CB8AC3E}">
        <p14:creationId xmlns:p14="http://schemas.microsoft.com/office/powerpoint/2010/main" val="3396016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34" name="Picture 33" descr="A picture containing colorfulness, violet, magenta, screenshot&#10;&#10;Description automatically generated">
            <a:extLst>
              <a:ext uri="{FF2B5EF4-FFF2-40B4-BE49-F238E27FC236}">
                <a16:creationId xmlns:a16="http://schemas.microsoft.com/office/drawing/2014/main" id="{F1B5C6EC-E17E-6D77-26D0-F38BE0CBBF43}"/>
              </a:ext>
            </a:extLst>
          </p:cNvPr>
          <p:cNvPicPr>
            <a:picLocks noChangeAspect="1"/>
          </p:cNvPicPr>
          <p:nvPr/>
        </p:nvPicPr>
        <p:blipFill>
          <a:blip r:embed="rId3"/>
          <a:stretch>
            <a:fillRect/>
          </a:stretch>
        </p:blipFill>
        <p:spPr>
          <a:xfrm>
            <a:off x="-55" y="66297"/>
            <a:ext cx="5324544" cy="6805334"/>
          </a:xfrm>
          <a:prstGeom prst="rect">
            <a:avLst/>
          </a:prstGeom>
        </p:spPr>
      </p:pic>
      <p:pic>
        <p:nvPicPr>
          <p:cNvPr id="36" name="Picture 35" descr="A purple and pink gradient on a black background&#10;&#10;Description automatically generated with low confidence">
            <a:extLst>
              <a:ext uri="{FF2B5EF4-FFF2-40B4-BE49-F238E27FC236}">
                <a16:creationId xmlns:a16="http://schemas.microsoft.com/office/drawing/2014/main" id="{0928B82A-83F8-C078-EADA-CCB971AA0F4F}"/>
              </a:ext>
            </a:extLst>
          </p:cNvPr>
          <p:cNvPicPr>
            <a:picLocks noChangeAspect="1"/>
          </p:cNvPicPr>
          <p:nvPr/>
        </p:nvPicPr>
        <p:blipFill>
          <a:blip r:embed="rId4"/>
          <a:stretch>
            <a:fillRect/>
          </a:stretch>
        </p:blipFill>
        <p:spPr>
          <a:xfrm>
            <a:off x="6261102" y="1409455"/>
            <a:ext cx="5927020" cy="5453881"/>
          </a:xfrm>
          <a:prstGeom prst="rect">
            <a:avLst/>
          </a:prstGeom>
        </p:spPr>
      </p:pic>
      <p:pic>
        <p:nvPicPr>
          <p:cNvPr id="38" name="Picture 37" descr="A picture containing black, darkness, space, night&#10;&#10;Description automatically generated">
            <a:extLst>
              <a:ext uri="{FF2B5EF4-FFF2-40B4-BE49-F238E27FC236}">
                <a16:creationId xmlns:a16="http://schemas.microsoft.com/office/drawing/2014/main" id="{54EF2CEF-2220-AB61-8905-D4345E9FC26D}"/>
              </a:ext>
            </a:extLst>
          </p:cNvPr>
          <p:cNvPicPr>
            <a:picLocks noChangeAspect="1"/>
          </p:cNvPicPr>
          <p:nvPr/>
        </p:nvPicPr>
        <p:blipFill>
          <a:blip r:embed="rId5"/>
          <a:stretch>
            <a:fillRect/>
          </a:stretch>
        </p:blipFill>
        <p:spPr>
          <a:xfrm>
            <a:off x="0" y="33148"/>
            <a:ext cx="12216233" cy="6871631"/>
          </a:xfrm>
          <a:prstGeom prst="rect">
            <a:avLst/>
          </a:prstGeom>
        </p:spPr>
      </p:pic>
      <p:sp>
        <p:nvSpPr>
          <p:cNvPr id="19" name="Prostokąt 18">
            <a:extLst>
              <a:ext uri="{FF2B5EF4-FFF2-40B4-BE49-F238E27FC236}">
                <a16:creationId xmlns:a16="http://schemas.microsoft.com/office/drawing/2014/main" id="{B813871A-1DF4-D545-747E-66B25D4CDECA}"/>
              </a:ext>
            </a:extLst>
          </p:cNvPr>
          <p:cNvSpPr/>
          <p:nvPr/>
        </p:nvSpPr>
        <p:spPr>
          <a:xfrm rot="5400000">
            <a:off x="9481042" y="2701830"/>
            <a:ext cx="4140000" cy="10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8" name="Grafika 9">
            <a:extLst>
              <a:ext uri="{FF2B5EF4-FFF2-40B4-BE49-F238E27FC236}">
                <a16:creationId xmlns:a16="http://schemas.microsoft.com/office/drawing/2014/main" id="{6C132B3B-A6AA-92CA-872B-1513CF799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9300" y="1105123"/>
            <a:ext cx="1872515" cy="670406"/>
          </a:xfrm>
          <a:prstGeom prst="rect">
            <a:avLst/>
          </a:prstGeom>
        </p:spPr>
      </p:pic>
      <p:sp>
        <p:nvSpPr>
          <p:cNvPr id="3" name="Google Shape;332;p22">
            <a:extLst>
              <a:ext uri="{FF2B5EF4-FFF2-40B4-BE49-F238E27FC236}">
                <a16:creationId xmlns:a16="http://schemas.microsoft.com/office/drawing/2014/main" id="{4AB1C923-DC5D-AB8B-D948-A751C3074035}"/>
              </a:ext>
            </a:extLst>
          </p:cNvPr>
          <p:cNvSpPr txBox="1"/>
          <p:nvPr/>
        </p:nvSpPr>
        <p:spPr>
          <a:xfrm>
            <a:off x="2895978" y="2447764"/>
            <a:ext cx="8475255" cy="3000781"/>
          </a:xfrm>
          <a:prstGeom prst="rect">
            <a:avLst/>
          </a:prstGeom>
          <a:noFill/>
          <a:ln>
            <a:noFill/>
          </a:ln>
        </p:spPr>
        <p:txBody>
          <a:bodyPr spcFirstLastPara="1" wrap="square" lIns="91425" tIns="45700" rIns="91425" bIns="45700" anchor="t" anchorCtr="0">
            <a:spAutoFit/>
          </a:bodyPr>
          <a:lstStyle/>
          <a:p>
            <a:pPr marL="285750" indent="-285750">
              <a:lnSpc>
                <a:spcPct val="150000"/>
              </a:lnSpc>
              <a:buClr>
                <a:srgbClr val="D80270"/>
              </a:buClr>
              <a:buSzPts val="1800"/>
              <a:buFont typeface="Arial"/>
              <a:buChar char="•"/>
            </a:pPr>
            <a:r>
              <a:rPr lang="pl-PL" sz="1800" b="0" i="0" u="sng" strike="noStrike" dirty="0">
                <a:solidFill>
                  <a:schemeClr val="bg1">
                    <a:lumMod val="85000"/>
                  </a:schemeClr>
                </a:solidFill>
                <a:effectLst/>
                <a:latin typeface="Arial" panose="020B0604020202020204" pitchFamily="34" charset="0"/>
                <a:hlinkClick r:id="rId8">
                  <a:extLst>
                    <a:ext uri="{A12FA001-AC4F-418D-AE19-62706E023703}">
                      <ahyp:hlinkClr xmlns:ahyp="http://schemas.microsoft.com/office/drawing/2018/hyperlinkcolor" val="tx"/>
                    </a:ext>
                  </a:extLst>
                </a:hlinkClick>
              </a:rPr>
              <a:t>https://blog.angular.io/introducing-angular-v17-4d7033312e4b</a:t>
            </a:r>
            <a:endParaRPr lang="pl-PL" sz="1800" u="sng" dirty="0">
              <a:solidFill>
                <a:schemeClr val="bg1">
                  <a:lumMod val="85000"/>
                </a:schemeClr>
              </a:solidFill>
              <a:latin typeface="Arial" panose="020B0604020202020204" pitchFamily="34" charset="0"/>
            </a:endParaRPr>
          </a:p>
          <a:p>
            <a:pPr marL="285750" indent="-285750">
              <a:lnSpc>
                <a:spcPct val="150000"/>
              </a:lnSpc>
              <a:buClr>
                <a:srgbClr val="D80270"/>
              </a:buClr>
              <a:buSzPts val="1800"/>
              <a:buFont typeface="Arial"/>
              <a:buChar char="•"/>
            </a:pPr>
            <a:r>
              <a:rPr lang="pl-PL" sz="1800" b="0" i="0" u="sng" strike="noStrike" dirty="0">
                <a:solidFill>
                  <a:schemeClr val="bg1">
                    <a:lumMod val="85000"/>
                  </a:schemeClr>
                </a:solidFill>
                <a:effectLst/>
                <a:latin typeface="Arial" panose="020B0604020202020204" pitchFamily="34" charset="0"/>
                <a:hlinkClick r:id="rId9">
                  <a:extLst>
                    <a:ext uri="{A12FA001-AC4F-418D-AE19-62706E023703}">
                      <ahyp:hlinkClr xmlns:ahyp="http://schemas.microsoft.com/office/drawing/2018/hyperlinkcolor" val="tx"/>
                    </a:ext>
                  </a:extLst>
                </a:hlinkClick>
              </a:rPr>
              <a:t>https://www.youtube.com/watch?v=36Hcx7kRYDg</a:t>
            </a:r>
            <a:endParaRPr lang="pl-PL" sz="1800" b="0" i="0" u="sng" strike="noStrike" dirty="0">
              <a:solidFill>
                <a:schemeClr val="bg1">
                  <a:lumMod val="85000"/>
                </a:schemeClr>
              </a:solidFill>
              <a:effectLst/>
              <a:latin typeface="Arial" panose="020B0604020202020204" pitchFamily="34" charset="0"/>
            </a:endParaRPr>
          </a:p>
          <a:p>
            <a:pPr marL="285750" indent="-285750">
              <a:lnSpc>
                <a:spcPct val="150000"/>
              </a:lnSpc>
              <a:buClr>
                <a:srgbClr val="D80270"/>
              </a:buClr>
              <a:buSzPts val="1800"/>
              <a:buFont typeface="Arial"/>
              <a:buChar char="•"/>
            </a:pPr>
            <a:r>
              <a:rPr lang="pl-PL" sz="1800" b="0" i="0" u="none" strike="noStrike" dirty="0">
                <a:solidFill>
                  <a:schemeClr val="bg1">
                    <a:lumMod val="85000"/>
                  </a:schemeClr>
                </a:solidFill>
                <a:effectLst/>
                <a:latin typeface="Arial" panose="020B0604020202020204" pitchFamily="34" charset="0"/>
                <a:hlinkClick r:id="rId10">
                  <a:extLst>
                    <a:ext uri="{A12FA001-AC4F-418D-AE19-62706E023703}">
                      <ahyp:hlinkClr xmlns:ahyp="http://schemas.microsoft.com/office/drawing/2018/hyperlinkcolor" val="tx"/>
                    </a:ext>
                  </a:extLst>
                </a:hlinkClick>
              </a:rPr>
              <a:t>https://blog.angular-university.io/angular-17-1-release/</a:t>
            </a:r>
            <a:endParaRPr lang="pl-PL" sz="1800" b="0" i="0" u="none" strike="noStrike" dirty="0">
              <a:solidFill>
                <a:schemeClr val="bg1">
                  <a:lumMod val="85000"/>
                </a:schemeClr>
              </a:solidFill>
              <a:effectLst/>
              <a:latin typeface="Arial" panose="020B0604020202020204" pitchFamily="34" charset="0"/>
            </a:endParaRPr>
          </a:p>
          <a:p>
            <a:pPr marL="285750" indent="-285750">
              <a:lnSpc>
                <a:spcPct val="150000"/>
              </a:lnSpc>
              <a:buClr>
                <a:srgbClr val="D80270"/>
              </a:buClr>
              <a:buSzPts val="1800"/>
              <a:buFont typeface="Arial"/>
              <a:buChar char="•"/>
            </a:pPr>
            <a:r>
              <a:rPr lang="pl-PL" sz="1800" b="0" i="0" u="none" strike="noStrike" dirty="0">
                <a:solidFill>
                  <a:schemeClr val="bg1">
                    <a:lumMod val="85000"/>
                  </a:schemeClr>
                </a:solidFill>
                <a:effectLst/>
                <a:latin typeface="Arial" panose="020B0604020202020204" pitchFamily="34" charset="0"/>
                <a:hlinkClick r:id="rId11">
                  <a:extLst>
                    <a:ext uri="{A12FA001-AC4F-418D-AE19-62706E023703}">
                      <ahyp:hlinkClr xmlns:ahyp="http://schemas.microsoft.com/office/drawing/2018/hyperlinkcolor" val="tx"/>
                    </a:ext>
                  </a:extLst>
                </a:hlinkClick>
              </a:rPr>
              <a:t>https://blog.angular-university.io/angular-17-2-release/</a:t>
            </a:r>
            <a:endParaRPr lang="pl-PL" sz="1800" b="0" i="0" u="none" strike="noStrike" dirty="0">
              <a:solidFill>
                <a:schemeClr val="bg1">
                  <a:lumMod val="85000"/>
                </a:schemeClr>
              </a:solidFill>
              <a:effectLst/>
            </a:endParaRPr>
          </a:p>
          <a:p>
            <a:pPr marL="285750" indent="-285750">
              <a:lnSpc>
                <a:spcPct val="150000"/>
              </a:lnSpc>
              <a:buClr>
                <a:srgbClr val="D80270"/>
              </a:buClr>
              <a:buSzPts val="1800"/>
              <a:buFont typeface="Arial"/>
              <a:buChar char="•"/>
            </a:pPr>
            <a:r>
              <a:rPr lang="pl-PL" sz="1800" dirty="0">
                <a:solidFill>
                  <a:schemeClr val="bg1">
                    <a:lumMod val="85000"/>
                  </a:schemeClr>
                </a:solidFill>
                <a:hlinkClick r:id="rId12">
                  <a:extLst>
                    <a:ext uri="{A12FA001-AC4F-418D-AE19-62706E023703}">
                      <ahyp:hlinkClr xmlns:ahyp="http://schemas.microsoft.com/office/drawing/2018/hyperlinkcolor" val="tx"/>
                    </a:ext>
                  </a:extLst>
                </a:hlinkClick>
              </a:rPr>
              <a:t>https://krausest.github.io/js-framework-benchmark/current.html</a:t>
            </a:r>
            <a:endParaRPr lang="pl-PL" sz="1800" dirty="0">
              <a:solidFill>
                <a:schemeClr val="bg1">
                  <a:lumMod val="85000"/>
                </a:schemeClr>
              </a:solidFill>
            </a:endParaRPr>
          </a:p>
          <a:p>
            <a:pPr marL="285750" indent="-285750">
              <a:lnSpc>
                <a:spcPct val="150000"/>
              </a:lnSpc>
              <a:buClr>
                <a:srgbClr val="D80270"/>
              </a:buClr>
              <a:buSzPts val="1800"/>
              <a:buFont typeface="Arial"/>
              <a:buChar char="•"/>
            </a:pPr>
            <a:r>
              <a:rPr lang="pl-PL" sz="1800" dirty="0">
                <a:solidFill>
                  <a:schemeClr val="bg1">
                    <a:lumMod val="85000"/>
                  </a:schemeClr>
                </a:solidFill>
                <a:hlinkClick r:id="rId13">
                  <a:extLst>
                    <a:ext uri="{A12FA001-AC4F-418D-AE19-62706E023703}">
                      <ahyp:hlinkClr xmlns:ahyp="http://schemas.microsoft.com/office/drawing/2018/hyperlinkcolor" val="tx"/>
                    </a:ext>
                  </a:extLst>
                </a:hlinkClick>
              </a:rPr>
              <a:t>https://blog.angular-university.io/angular-signal-inputs</a:t>
            </a:r>
            <a:endParaRPr lang="pl-PL" sz="1800" dirty="0">
              <a:solidFill>
                <a:schemeClr val="bg1">
                  <a:lumMod val="85000"/>
                </a:schemeClr>
              </a:solidFill>
            </a:endParaRPr>
          </a:p>
          <a:p>
            <a:pPr marL="285750" indent="-285750">
              <a:lnSpc>
                <a:spcPct val="150000"/>
              </a:lnSpc>
              <a:buClr>
                <a:srgbClr val="D80270"/>
              </a:buClr>
              <a:buSzPts val="1800"/>
              <a:buFont typeface="Arial"/>
              <a:buChar char="•"/>
            </a:pPr>
            <a:r>
              <a:rPr lang="pl-PL" sz="1800" dirty="0">
                <a:solidFill>
                  <a:schemeClr val="bg1">
                    <a:lumMod val="85000"/>
                  </a:schemeClr>
                </a:solidFill>
                <a:hlinkClick r:id="rId14">
                  <a:extLst>
                    <a:ext uri="{A12FA001-AC4F-418D-AE19-62706E023703}">
                      <ahyp:hlinkClr xmlns:ahyp="http://schemas.microsoft.com/office/drawing/2018/hyperlinkcolor" val="tx"/>
                    </a:ext>
                  </a:extLst>
                </a:hlinkClick>
              </a:rPr>
              <a:t>https://angular.io/guide/hydration </a:t>
            </a:r>
            <a:endParaRPr lang="pl-PL" sz="1800" dirty="0">
              <a:solidFill>
                <a:schemeClr val="bg1">
                  <a:lumMod val="85000"/>
                </a:schemeClr>
              </a:solidFill>
            </a:endParaRPr>
          </a:p>
        </p:txBody>
      </p:sp>
    </p:spTree>
    <p:extLst>
      <p:ext uri="{BB962C8B-B14F-4D97-AF65-F5344CB8AC3E}">
        <p14:creationId xmlns:p14="http://schemas.microsoft.com/office/powerpoint/2010/main" val="3113880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34" name="Picture 33" descr="A picture containing colorfulness, violet, magenta, screenshot&#10;&#10;Description automatically generated">
            <a:extLst>
              <a:ext uri="{FF2B5EF4-FFF2-40B4-BE49-F238E27FC236}">
                <a16:creationId xmlns:a16="http://schemas.microsoft.com/office/drawing/2014/main" id="{F1B5C6EC-E17E-6D77-26D0-F38BE0CBBF43}"/>
              </a:ext>
            </a:extLst>
          </p:cNvPr>
          <p:cNvPicPr>
            <a:picLocks noChangeAspect="1"/>
          </p:cNvPicPr>
          <p:nvPr/>
        </p:nvPicPr>
        <p:blipFill>
          <a:blip r:embed="rId3"/>
          <a:stretch>
            <a:fillRect/>
          </a:stretch>
        </p:blipFill>
        <p:spPr>
          <a:xfrm>
            <a:off x="-55" y="66297"/>
            <a:ext cx="5324544" cy="6805334"/>
          </a:xfrm>
          <a:prstGeom prst="rect">
            <a:avLst/>
          </a:prstGeom>
        </p:spPr>
      </p:pic>
      <p:pic>
        <p:nvPicPr>
          <p:cNvPr id="36" name="Picture 35" descr="A purple and pink gradient on a black background&#10;&#10;Description automatically generated with low confidence">
            <a:extLst>
              <a:ext uri="{FF2B5EF4-FFF2-40B4-BE49-F238E27FC236}">
                <a16:creationId xmlns:a16="http://schemas.microsoft.com/office/drawing/2014/main" id="{0928B82A-83F8-C078-EADA-CCB971AA0F4F}"/>
              </a:ext>
            </a:extLst>
          </p:cNvPr>
          <p:cNvPicPr>
            <a:picLocks noChangeAspect="1"/>
          </p:cNvPicPr>
          <p:nvPr/>
        </p:nvPicPr>
        <p:blipFill>
          <a:blip r:embed="rId4"/>
          <a:stretch>
            <a:fillRect/>
          </a:stretch>
        </p:blipFill>
        <p:spPr>
          <a:xfrm>
            <a:off x="6261102" y="1409455"/>
            <a:ext cx="5927020" cy="5453881"/>
          </a:xfrm>
          <a:prstGeom prst="rect">
            <a:avLst/>
          </a:prstGeom>
        </p:spPr>
      </p:pic>
      <p:pic>
        <p:nvPicPr>
          <p:cNvPr id="38" name="Picture 37" descr="A picture containing black, darkness, space, night&#10;&#10;Description automatically generated">
            <a:extLst>
              <a:ext uri="{FF2B5EF4-FFF2-40B4-BE49-F238E27FC236}">
                <a16:creationId xmlns:a16="http://schemas.microsoft.com/office/drawing/2014/main" id="{54EF2CEF-2220-AB61-8905-D4345E9FC26D}"/>
              </a:ext>
            </a:extLst>
          </p:cNvPr>
          <p:cNvPicPr>
            <a:picLocks noChangeAspect="1"/>
          </p:cNvPicPr>
          <p:nvPr/>
        </p:nvPicPr>
        <p:blipFill>
          <a:blip r:embed="rId5"/>
          <a:stretch>
            <a:fillRect/>
          </a:stretch>
        </p:blipFill>
        <p:spPr>
          <a:xfrm>
            <a:off x="0" y="33148"/>
            <a:ext cx="12216233" cy="6871631"/>
          </a:xfrm>
          <a:prstGeom prst="rect">
            <a:avLst/>
          </a:prstGeom>
        </p:spPr>
      </p:pic>
      <p:sp>
        <p:nvSpPr>
          <p:cNvPr id="19" name="Prostokąt 18">
            <a:extLst>
              <a:ext uri="{FF2B5EF4-FFF2-40B4-BE49-F238E27FC236}">
                <a16:creationId xmlns:a16="http://schemas.microsoft.com/office/drawing/2014/main" id="{B813871A-1DF4-D545-747E-66B25D4CDECA}"/>
              </a:ext>
            </a:extLst>
          </p:cNvPr>
          <p:cNvSpPr/>
          <p:nvPr/>
        </p:nvSpPr>
        <p:spPr>
          <a:xfrm rot="5400000">
            <a:off x="9481042" y="2701830"/>
            <a:ext cx="4140000" cy="10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8" name="Grafika 9">
            <a:extLst>
              <a:ext uri="{FF2B5EF4-FFF2-40B4-BE49-F238E27FC236}">
                <a16:creationId xmlns:a16="http://schemas.microsoft.com/office/drawing/2014/main" id="{6C132B3B-A6AA-92CA-872B-1513CF799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9300" y="1105123"/>
            <a:ext cx="1872515" cy="670406"/>
          </a:xfrm>
          <a:prstGeom prst="rect">
            <a:avLst/>
          </a:prstGeom>
        </p:spPr>
      </p:pic>
      <p:pic>
        <p:nvPicPr>
          <p:cNvPr id="2" name="Obraz 1">
            <a:extLst>
              <a:ext uri="{FF2B5EF4-FFF2-40B4-BE49-F238E27FC236}">
                <a16:creationId xmlns:a16="http://schemas.microsoft.com/office/drawing/2014/main" id="{C01AC0A3-C2E2-B250-8FD4-85EE9995AECD}"/>
              </a:ext>
            </a:extLst>
          </p:cNvPr>
          <p:cNvPicPr>
            <a:picLocks noChangeAspect="1"/>
          </p:cNvPicPr>
          <p:nvPr/>
        </p:nvPicPr>
        <p:blipFill>
          <a:blip r:embed="rId8"/>
          <a:stretch>
            <a:fillRect/>
          </a:stretch>
        </p:blipFill>
        <p:spPr>
          <a:xfrm>
            <a:off x="3984947" y="2079861"/>
            <a:ext cx="3661079" cy="3661079"/>
          </a:xfrm>
          <a:prstGeom prst="rect">
            <a:avLst/>
          </a:prstGeom>
        </p:spPr>
      </p:pic>
    </p:spTree>
    <p:extLst>
      <p:ext uri="{BB962C8B-B14F-4D97-AF65-F5344CB8AC3E}">
        <p14:creationId xmlns:p14="http://schemas.microsoft.com/office/powerpoint/2010/main" val="2747387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7"/>
        </a:solidFill>
        <a:effectLst/>
      </p:bgPr>
    </p:bg>
    <p:spTree>
      <p:nvGrpSpPr>
        <p:cNvPr id="1" name=""/>
        <p:cNvGrpSpPr/>
        <p:nvPr/>
      </p:nvGrpSpPr>
      <p:grpSpPr>
        <a:xfrm>
          <a:off x="0" y="0"/>
          <a:ext cx="0" cy="0"/>
          <a:chOff x="0" y="0"/>
          <a:chExt cx="0" cy="0"/>
        </a:xfrm>
      </p:grpSpPr>
      <p:grpSp>
        <p:nvGrpSpPr>
          <p:cNvPr id="35" name="GRID" hidden="1">
            <a:extLst>
              <a:ext uri="{FF2B5EF4-FFF2-40B4-BE49-F238E27FC236}">
                <a16:creationId xmlns:a16="http://schemas.microsoft.com/office/drawing/2014/main" id="{4EFFAA66-BC58-B4D8-7BCF-462F8795F7EB}"/>
              </a:ext>
            </a:extLst>
          </p:cNvPr>
          <p:cNvGrpSpPr/>
          <p:nvPr/>
        </p:nvGrpSpPr>
        <p:grpSpPr>
          <a:xfrm>
            <a:off x="-6339" y="0"/>
            <a:ext cx="12192000" cy="6858001"/>
            <a:chOff x="-6339" y="0"/>
            <a:chExt cx="12192000" cy="6858001"/>
          </a:xfrm>
        </p:grpSpPr>
        <p:sp>
          <p:nvSpPr>
            <p:cNvPr id="12" name="Prostokąt 11">
              <a:extLst>
                <a:ext uri="{FF2B5EF4-FFF2-40B4-BE49-F238E27FC236}">
                  <a16:creationId xmlns:a16="http://schemas.microsoft.com/office/drawing/2014/main" id="{C0710F9B-1204-CC69-551C-F455E50120FF}"/>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Prostokąt 12">
              <a:extLst>
                <a:ext uri="{FF2B5EF4-FFF2-40B4-BE49-F238E27FC236}">
                  <a16:creationId xmlns:a16="http://schemas.microsoft.com/office/drawing/2014/main" id="{72B8D9BF-62E8-93FE-B078-DDDB6017450E}"/>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BABE583D-AA17-CCD6-0CBB-69E93E2D6B1A}"/>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Prostokąt 17">
              <a:extLst>
                <a:ext uri="{FF2B5EF4-FFF2-40B4-BE49-F238E27FC236}">
                  <a16:creationId xmlns:a16="http://schemas.microsoft.com/office/drawing/2014/main" id="{B64E374D-75E0-5A03-6CDC-C3CCE5340389}"/>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Prostokąt 18">
              <a:extLst>
                <a:ext uri="{FF2B5EF4-FFF2-40B4-BE49-F238E27FC236}">
                  <a16:creationId xmlns:a16="http://schemas.microsoft.com/office/drawing/2014/main" id="{0D8B78EC-ACA8-0D53-5E25-369A10832B47}"/>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19">
              <a:extLst>
                <a:ext uri="{FF2B5EF4-FFF2-40B4-BE49-F238E27FC236}">
                  <a16:creationId xmlns:a16="http://schemas.microsoft.com/office/drawing/2014/main" id="{7D2D2C76-4680-DFA8-53AF-7AF765F87FFF}"/>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Prostokąt 20">
              <a:extLst>
                <a:ext uri="{FF2B5EF4-FFF2-40B4-BE49-F238E27FC236}">
                  <a16:creationId xmlns:a16="http://schemas.microsoft.com/office/drawing/2014/main" id="{E665EE9E-5249-BCE8-010C-BCC66BDF0BD8}"/>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Prostokąt 21">
              <a:extLst>
                <a:ext uri="{FF2B5EF4-FFF2-40B4-BE49-F238E27FC236}">
                  <a16:creationId xmlns:a16="http://schemas.microsoft.com/office/drawing/2014/main" id="{40BAC669-B385-A89A-1070-22841133DAE4}"/>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rostokąt 22">
              <a:extLst>
                <a:ext uri="{FF2B5EF4-FFF2-40B4-BE49-F238E27FC236}">
                  <a16:creationId xmlns:a16="http://schemas.microsoft.com/office/drawing/2014/main" id="{38552563-E328-DBF5-5460-4C5D0665D27F}"/>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Prostokąt 23">
              <a:extLst>
                <a:ext uri="{FF2B5EF4-FFF2-40B4-BE49-F238E27FC236}">
                  <a16:creationId xmlns:a16="http://schemas.microsoft.com/office/drawing/2014/main" id="{4A7103D9-A01B-1D0B-E902-3481062E184E}"/>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Prostokąt 24">
              <a:extLst>
                <a:ext uri="{FF2B5EF4-FFF2-40B4-BE49-F238E27FC236}">
                  <a16:creationId xmlns:a16="http://schemas.microsoft.com/office/drawing/2014/main" id="{5D32D923-E6E2-CDBB-8B15-F6C211FA7C53}"/>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Prostokąt 25">
              <a:extLst>
                <a:ext uri="{FF2B5EF4-FFF2-40B4-BE49-F238E27FC236}">
                  <a16:creationId xmlns:a16="http://schemas.microsoft.com/office/drawing/2014/main" id="{80D0F9C8-1505-AF41-9343-E8374E2A7DF2}"/>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Prostokąt 26">
              <a:extLst>
                <a:ext uri="{FF2B5EF4-FFF2-40B4-BE49-F238E27FC236}">
                  <a16:creationId xmlns:a16="http://schemas.microsoft.com/office/drawing/2014/main" id="{A667DAA8-6392-7C9F-3AAF-DCC71F1514B9}"/>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Prostokąt 29">
              <a:extLst>
                <a:ext uri="{FF2B5EF4-FFF2-40B4-BE49-F238E27FC236}">
                  <a16:creationId xmlns:a16="http://schemas.microsoft.com/office/drawing/2014/main" id="{8771E9AB-E679-5EA5-4BFF-E4D5C2D0344B}"/>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 name="Prostokąt 30">
              <a:extLst>
                <a:ext uri="{FF2B5EF4-FFF2-40B4-BE49-F238E27FC236}">
                  <a16:creationId xmlns:a16="http://schemas.microsoft.com/office/drawing/2014/main" id="{BCF49F8F-7B32-13A4-BEEA-65CBBCA6713F}"/>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 name="Prostokąt 31">
              <a:extLst>
                <a:ext uri="{FF2B5EF4-FFF2-40B4-BE49-F238E27FC236}">
                  <a16:creationId xmlns:a16="http://schemas.microsoft.com/office/drawing/2014/main" id="{48B20ACD-37C8-38DD-467E-41B87FFF667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3" name="Prostokąt 32">
              <a:extLst>
                <a:ext uri="{FF2B5EF4-FFF2-40B4-BE49-F238E27FC236}">
                  <a16:creationId xmlns:a16="http://schemas.microsoft.com/office/drawing/2014/main" id="{992305AC-AED9-F037-77C3-AB1657D092A0}"/>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 name="Prostokąt 33">
              <a:extLst>
                <a:ext uri="{FF2B5EF4-FFF2-40B4-BE49-F238E27FC236}">
                  <a16:creationId xmlns:a16="http://schemas.microsoft.com/office/drawing/2014/main" id="{3A5274F0-263E-2877-ECCA-D1D81BDAB69B}"/>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37" name="Grafika 36">
            <a:extLst>
              <a:ext uri="{FF2B5EF4-FFF2-40B4-BE49-F238E27FC236}">
                <a16:creationId xmlns:a16="http://schemas.microsoft.com/office/drawing/2014/main" id="{A90676AB-423C-07C8-4CF4-1533A3467408}"/>
              </a:ext>
            </a:extLst>
          </p:cNvPr>
          <p:cNvPicPr>
            <a:picLocks noChangeAspect="1"/>
          </p:cNvPicPr>
          <p:nvPr/>
        </p:nvPicPr>
        <p:blipFill>
          <a:blip r:embed="rId2">
            <a:alphaModFix/>
            <a:extLst>
              <a:ext uri="{96DAC541-7B7A-43D3-8B79-37D633B846F1}">
                <asvg:svgBlip xmlns:asvg="http://schemas.microsoft.com/office/drawing/2016/SVG/main" r:embed="rId3"/>
              </a:ext>
            </a:extLst>
          </a:blip>
          <a:stretch>
            <a:fillRect/>
          </a:stretch>
        </p:blipFill>
        <p:spPr>
          <a:xfrm>
            <a:off x="111122" y="109610"/>
            <a:ext cx="444501" cy="444501"/>
          </a:xfrm>
          <a:prstGeom prst="rect">
            <a:avLst/>
          </a:prstGeom>
        </p:spPr>
      </p:pic>
      <p:pic>
        <p:nvPicPr>
          <p:cNvPr id="39" name="Obraz 38" descr="Obraz zawierający zrzut ekranu, tekst, oprogramowanie, multimedia&#10;&#10;Opis wygenerowany automatycznie">
            <a:extLst>
              <a:ext uri="{FF2B5EF4-FFF2-40B4-BE49-F238E27FC236}">
                <a16:creationId xmlns:a16="http://schemas.microsoft.com/office/drawing/2014/main" id="{E2D73B08-2C33-40FE-9E6C-880514B81A2A}"/>
              </a:ext>
            </a:extLst>
          </p:cNvPr>
          <p:cNvPicPr>
            <a:picLocks noChangeAspect="1"/>
          </p:cNvPicPr>
          <p:nvPr/>
        </p:nvPicPr>
        <p:blipFill>
          <a:blip r:embed="rId4"/>
          <a:stretch>
            <a:fillRect/>
          </a:stretch>
        </p:blipFill>
        <p:spPr>
          <a:xfrm>
            <a:off x="1793943" y="1370992"/>
            <a:ext cx="9982778" cy="6723289"/>
          </a:xfrm>
          <a:prstGeom prst="rect">
            <a:avLst/>
          </a:prstGeom>
        </p:spPr>
      </p:pic>
      <p:pic>
        <p:nvPicPr>
          <p:cNvPr id="2" name="Picture 2">
            <a:extLst>
              <a:ext uri="{FF2B5EF4-FFF2-40B4-BE49-F238E27FC236}">
                <a16:creationId xmlns:a16="http://schemas.microsoft.com/office/drawing/2014/main" id="{E24E35AD-28CB-0F28-7B63-574EC5DB6F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 r="25837" b="64"/>
          <a:stretch/>
        </p:blipFill>
        <p:spPr bwMode="auto">
          <a:xfrm>
            <a:off x="2018089" y="1564651"/>
            <a:ext cx="8186382" cy="4615479"/>
          </a:xfrm>
          <a:prstGeom prst="roundRect">
            <a:avLst>
              <a:gd name="adj" fmla="val 3099"/>
            </a:avLst>
          </a:prstGeom>
          <a:noFill/>
          <a:extLst>
            <a:ext uri="{909E8E84-426E-40DD-AFC4-6F175D3DCCD1}">
              <a14:hiddenFill xmlns:a14="http://schemas.microsoft.com/office/drawing/2010/main">
                <a:solidFill>
                  <a:srgbClr val="FFFFFF"/>
                </a:solidFill>
              </a14:hiddenFill>
            </a:ext>
          </a:extLst>
        </p:spPr>
      </p:pic>
      <p:sp>
        <p:nvSpPr>
          <p:cNvPr id="3" name="pole tekstowe 2">
            <a:extLst>
              <a:ext uri="{FF2B5EF4-FFF2-40B4-BE49-F238E27FC236}">
                <a16:creationId xmlns:a16="http://schemas.microsoft.com/office/drawing/2014/main" id="{EC1DD37B-05C0-B077-F7ED-6288F3190558}"/>
              </a:ext>
            </a:extLst>
          </p:cNvPr>
          <p:cNvSpPr txBox="1"/>
          <p:nvPr/>
        </p:nvSpPr>
        <p:spPr>
          <a:xfrm>
            <a:off x="6339" y="470992"/>
            <a:ext cx="12179321" cy="565668"/>
          </a:xfrm>
          <a:prstGeom prst="rect">
            <a:avLst/>
          </a:prstGeom>
          <a:noFill/>
        </p:spPr>
        <p:txBody>
          <a:bodyPr wrap="square" rtlCol="0">
            <a:spAutoFit/>
          </a:bodyPr>
          <a:lstStyle/>
          <a:p>
            <a:pPr algn="ctr">
              <a:lnSpc>
                <a:spcPts val="3900"/>
              </a:lnSpc>
            </a:pPr>
            <a:r>
              <a:rPr lang="pl-PL" sz="3200" b="1" spc="-110" dirty="0">
                <a:solidFill>
                  <a:srgbClr val="1D1D1F"/>
                </a:solidFill>
                <a:latin typeface="Inter SemiBold" panose="02000503000000020004" pitchFamily="2" charset="0"/>
                <a:ea typeface="Inter SemiBold" panose="02000503000000020004" pitchFamily="2" charset="0"/>
              </a:rPr>
              <a:t>Harmonogram wydań</a:t>
            </a:r>
          </a:p>
        </p:txBody>
      </p:sp>
    </p:spTree>
    <p:extLst>
      <p:ext uri="{BB962C8B-B14F-4D97-AF65-F5344CB8AC3E}">
        <p14:creationId xmlns:p14="http://schemas.microsoft.com/office/powerpoint/2010/main" val="2156204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grpSp>
        <p:nvGrpSpPr>
          <p:cNvPr id="2" name="GRID" hidden="1">
            <a:extLst>
              <a:ext uri="{FF2B5EF4-FFF2-40B4-BE49-F238E27FC236}">
                <a16:creationId xmlns:a16="http://schemas.microsoft.com/office/drawing/2014/main" id="{95D94634-66A7-68A4-F749-016736DB21FA}"/>
              </a:ext>
            </a:extLst>
          </p:cNvPr>
          <p:cNvGrpSpPr/>
          <p:nvPr/>
        </p:nvGrpSpPr>
        <p:grpSpPr>
          <a:xfrm>
            <a:off x="-6339" y="0"/>
            <a:ext cx="12192000" cy="6858001"/>
            <a:chOff x="-6339" y="0"/>
            <a:chExt cx="12192000" cy="6858001"/>
          </a:xfrm>
        </p:grpSpPr>
        <p:sp>
          <p:nvSpPr>
            <p:cNvPr id="3" name="Prostokąt 2">
              <a:extLst>
                <a:ext uri="{FF2B5EF4-FFF2-40B4-BE49-F238E27FC236}">
                  <a16:creationId xmlns:a16="http://schemas.microsoft.com/office/drawing/2014/main" id="{A9A7D05A-218F-E699-C351-6D64AC45A176}"/>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Prostokąt 4">
              <a:extLst>
                <a:ext uri="{FF2B5EF4-FFF2-40B4-BE49-F238E27FC236}">
                  <a16:creationId xmlns:a16="http://schemas.microsoft.com/office/drawing/2014/main" id="{73C50ABB-4460-413B-E7E1-2C73DF207641}"/>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rostokąt 5">
              <a:extLst>
                <a:ext uri="{FF2B5EF4-FFF2-40B4-BE49-F238E27FC236}">
                  <a16:creationId xmlns:a16="http://schemas.microsoft.com/office/drawing/2014/main" id="{F55A106A-C1D3-5FA1-E3F7-EC3445CA9FA0}"/>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Prostokąt 6">
              <a:extLst>
                <a:ext uri="{FF2B5EF4-FFF2-40B4-BE49-F238E27FC236}">
                  <a16:creationId xmlns:a16="http://schemas.microsoft.com/office/drawing/2014/main" id="{F3EEC8BB-6E12-F3D7-474A-6FCC3FD6DB8D}"/>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a:extLst>
                <a:ext uri="{FF2B5EF4-FFF2-40B4-BE49-F238E27FC236}">
                  <a16:creationId xmlns:a16="http://schemas.microsoft.com/office/drawing/2014/main" id="{12AE0990-19CB-4BD5-9811-FCE82571EE8D}"/>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8">
              <a:extLst>
                <a:ext uri="{FF2B5EF4-FFF2-40B4-BE49-F238E27FC236}">
                  <a16:creationId xmlns:a16="http://schemas.microsoft.com/office/drawing/2014/main" id="{4C8DD617-E30A-CD03-66B5-A52D25D60302}"/>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a:extLst>
                <a:ext uri="{FF2B5EF4-FFF2-40B4-BE49-F238E27FC236}">
                  <a16:creationId xmlns:a16="http://schemas.microsoft.com/office/drawing/2014/main" id="{D329E36B-F50A-512C-7871-28C157371A92}"/>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Prostokąt 13">
              <a:extLst>
                <a:ext uri="{FF2B5EF4-FFF2-40B4-BE49-F238E27FC236}">
                  <a16:creationId xmlns:a16="http://schemas.microsoft.com/office/drawing/2014/main" id="{70871854-A69F-DA61-7797-9A1A9C383CFA}"/>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Prostokąt 15">
              <a:extLst>
                <a:ext uri="{FF2B5EF4-FFF2-40B4-BE49-F238E27FC236}">
                  <a16:creationId xmlns:a16="http://schemas.microsoft.com/office/drawing/2014/main" id="{F9E50FB8-B97B-96F2-9C7C-6393A83B42E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Prostokąt 16">
              <a:extLst>
                <a:ext uri="{FF2B5EF4-FFF2-40B4-BE49-F238E27FC236}">
                  <a16:creationId xmlns:a16="http://schemas.microsoft.com/office/drawing/2014/main" id="{32C0FD76-40BA-1197-9C3B-C21209F3491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19">
              <a:extLst>
                <a:ext uri="{FF2B5EF4-FFF2-40B4-BE49-F238E27FC236}">
                  <a16:creationId xmlns:a16="http://schemas.microsoft.com/office/drawing/2014/main" id="{CE54CF73-4004-CB48-A56C-D36603FE0603}"/>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Prostokąt 20">
              <a:extLst>
                <a:ext uri="{FF2B5EF4-FFF2-40B4-BE49-F238E27FC236}">
                  <a16:creationId xmlns:a16="http://schemas.microsoft.com/office/drawing/2014/main" id="{8E824EE0-0B8E-569C-C403-622071066BF6}"/>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Prostokąt 21">
              <a:extLst>
                <a:ext uri="{FF2B5EF4-FFF2-40B4-BE49-F238E27FC236}">
                  <a16:creationId xmlns:a16="http://schemas.microsoft.com/office/drawing/2014/main" id="{369F6CF0-A33A-2F99-1DDD-97569511368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Prostokąt 22">
              <a:extLst>
                <a:ext uri="{FF2B5EF4-FFF2-40B4-BE49-F238E27FC236}">
                  <a16:creationId xmlns:a16="http://schemas.microsoft.com/office/drawing/2014/main" id="{33CB897F-1BC7-9D70-A9BF-828440F31926}"/>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Prostokąt 23">
              <a:extLst>
                <a:ext uri="{FF2B5EF4-FFF2-40B4-BE49-F238E27FC236}">
                  <a16:creationId xmlns:a16="http://schemas.microsoft.com/office/drawing/2014/main" id="{276576E7-DEB9-A5A4-2227-58449405E130}"/>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Prostokąt 24">
              <a:extLst>
                <a:ext uri="{FF2B5EF4-FFF2-40B4-BE49-F238E27FC236}">
                  <a16:creationId xmlns:a16="http://schemas.microsoft.com/office/drawing/2014/main" id="{1B56A066-F85D-5237-C28B-C081C0CC92FB}"/>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Prostokąt 25">
              <a:extLst>
                <a:ext uri="{FF2B5EF4-FFF2-40B4-BE49-F238E27FC236}">
                  <a16:creationId xmlns:a16="http://schemas.microsoft.com/office/drawing/2014/main" id="{FBB6CB62-34C0-C6C0-76AF-78F869C435BF}"/>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Prostokąt 26">
              <a:extLst>
                <a:ext uri="{FF2B5EF4-FFF2-40B4-BE49-F238E27FC236}">
                  <a16:creationId xmlns:a16="http://schemas.microsoft.com/office/drawing/2014/main" id="{91446668-32EF-28B1-E098-B0A5BAAA34B6}"/>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12" name="pole tekstowe 11">
            <a:extLst>
              <a:ext uri="{FF2B5EF4-FFF2-40B4-BE49-F238E27FC236}">
                <a16:creationId xmlns:a16="http://schemas.microsoft.com/office/drawing/2014/main" id="{DA98D603-1267-DFB5-080C-95017BA95E13}"/>
              </a:ext>
            </a:extLst>
          </p:cNvPr>
          <p:cNvSpPr txBox="1"/>
          <p:nvPr/>
        </p:nvSpPr>
        <p:spPr>
          <a:xfrm>
            <a:off x="555478" y="1216273"/>
            <a:ext cx="4288477" cy="1708160"/>
          </a:xfrm>
          <a:prstGeom prst="rect">
            <a:avLst/>
          </a:prstGeom>
          <a:noFill/>
        </p:spPr>
        <p:txBody>
          <a:bodyPr wrap="square" rtlCol="0">
            <a:spAutoFit/>
          </a:bodyPr>
          <a:lstStyle/>
          <a:p>
            <a:pPr>
              <a:lnSpc>
                <a:spcPts val="6300"/>
              </a:lnSpc>
            </a:pPr>
            <a:r>
              <a:rPr lang="pl-PL" sz="6000" b="1" spc="-250" dirty="0" err="1">
                <a:solidFill>
                  <a:schemeClr val="bg1"/>
                </a:solidFill>
                <a:latin typeface="Inter SemiBold" panose="02000503000000020004" pitchFamily="2" charset="0"/>
                <a:ea typeface="Inter SemiBold" panose="02000503000000020004" pitchFamily="2" charset="0"/>
              </a:rPr>
              <a:t>Built</a:t>
            </a:r>
            <a:r>
              <a:rPr lang="pl-PL" sz="6000" b="1" spc="-250" dirty="0">
                <a:solidFill>
                  <a:schemeClr val="bg1"/>
                </a:solidFill>
                <a:latin typeface="Inter SemiBold" panose="02000503000000020004" pitchFamily="2" charset="0"/>
                <a:ea typeface="Inter SemiBold" panose="02000503000000020004" pitchFamily="2" charset="0"/>
              </a:rPr>
              <a:t>-in</a:t>
            </a:r>
          </a:p>
          <a:p>
            <a:pPr>
              <a:lnSpc>
                <a:spcPts val="6300"/>
              </a:lnSpc>
            </a:pPr>
            <a:r>
              <a:rPr lang="pl-PL" sz="6000" b="1" spc="-250" dirty="0" err="1">
                <a:solidFill>
                  <a:schemeClr val="bg1"/>
                </a:solidFill>
                <a:latin typeface="Inter SemiBold" panose="02000503000000020004" pitchFamily="2" charset="0"/>
                <a:ea typeface="Inter SemiBold" panose="02000503000000020004" pitchFamily="2" charset="0"/>
              </a:rPr>
              <a:t>control</a:t>
            </a:r>
            <a:r>
              <a:rPr lang="pl-PL" sz="6000" b="1" spc="-250" dirty="0">
                <a:solidFill>
                  <a:schemeClr val="bg1"/>
                </a:solidFill>
                <a:latin typeface="Inter SemiBold" panose="02000503000000020004" pitchFamily="2" charset="0"/>
                <a:ea typeface="Inter SemiBold" panose="02000503000000020004" pitchFamily="2" charset="0"/>
              </a:rPr>
              <a:t> </a:t>
            </a:r>
            <a:r>
              <a:rPr lang="pl-PL" sz="6000" b="1" spc="-250" dirty="0" err="1">
                <a:solidFill>
                  <a:schemeClr val="bg1"/>
                </a:solidFill>
                <a:latin typeface="Inter SemiBold" panose="02000503000000020004" pitchFamily="2" charset="0"/>
                <a:ea typeface="Inter SemiBold" panose="02000503000000020004" pitchFamily="2" charset="0"/>
              </a:rPr>
              <a:t>flow</a:t>
            </a:r>
            <a:endParaRPr lang="pl-PL" sz="6000" b="1" spc="-250" dirty="0">
              <a:solidFill>
                <a:schemeClr val="bg1"/>
              </a:solidFill>
              <a:latin typeface="Inter SemiBold" panose="02000503000000020004" pitchFamily="2" charset="0"/>
              <a:ea typeface="Inter SemiBold" panose="02000503000000020004" pitchFamily="2" charset="0"/>
            </a:endParaRPr>
          </a:p>
        </p:txBody>
      </p:sp>
      <p:sp>
        <p:nvSpPr>
          <p:cNvPr id="13" name="pole tekstowe 12">
            <a:extLst>
              <a:ext uri="{FF2B5EF4-FFF2-40B4-BE49-F238E27FC236}">
                <a16:creationId xmlns:a16="http://schemas.microsoft.com/office/drawing/2014/main" id="{373CCB72-271E-0243-5E9A-ED3F70D56C8A}"/>
              </a:ext>
            </a:extLst>
          </p:cNvPr>
          <p:cNvSpPr txBox="1"/>
          <p:nvPr/>
        </p:nvSpPr>
        <p:spPr>
          <a:xfrm>
            <a:off x="555479" y="565123"/>
            <a:ext cx="6811698" cy="425758"/>
          </a:xfrm>
          <a:prstGeom prst="rect">
            <a:avLst/>
          </a:prstGeom>
          <a:noFill/>
        </p:spPr>
        <p:txBody>
          <a:bodyPr wrap="square" rtlCol="0">
            <a:spAutoFit/>
          </a:bodyPr>
          <a:lstStyle/>
          <a:p>
            <a:pPr>
              <a:lnSpc>
                <a:spcPts val="2600"/>
              </a:lnSpc>
            </a:pPr>
            <a:r>
              <a:rPr lang="pl-PL" sz="2200" b="1" spc="-50" dirty="0">
                <a:solidFill>
                  <a:srgbClr val="86868B"/>
                </a:solidFill>
                <a:latin typeface="Inter SemiBold" panose="02000503000000020004" pitchFamily="2" charset="0"/>
                <a:ea typeface="Inter SemiBold" panose="02000503000000020004" pitchFamily="2" charset="0"/>
              </a:rPr>
              <a:t>#angular 17</a:t>
            </a:r>
          </a:p>
        </p:txBody>
      </p:sp>
      <p:sp>
        <p:nvSpPr>
          <p:cNvPr id="15" name="pole tekstowe 14">
            <a:extLst>
              <a:ext uri="{FF2B5EF4-FFF2-40B4-BE49-F238E27FC236}">
                <a16:creationId xmlns:a16="http://schemas.microsoft.com/office/drawing/2014/main" id="{5C953B6F-6B68-BA2D-9F72-0DEBA1668CF6}"/>
              </a:ext>
            </a:extLst>
          </p:cNvPr>
          <p:cNvSpPr txBox="1"/>
          <p:nvPr/>
        </p:nvSpPr>
        <p:spPr>
          <a:xfrm>
            <a:off x="555479" y="5200270"/>
            <a:ext cx="5365904" cy="759182"/>
          </a:xfrm>
          <a:prstGeom prst="rect">
            <a:avLst/>
          </a:prstGeom>
          <a:noFill/>
        </p:spPr>
        <p:txBody>
          <a:bodyPr wrap="square" lIns="91440" tIns="45720" rIns="91440" bIns="45720" rtlCol="0" anchor="t">
            <a:spAutoFit/>
          </a:bodyPr>
          <a:lstStyle/>
          <a:p>
            <a:pPr>
              <a:lnSpc>
                <a:spcPts val="2600"/>
              </a:lnSpc>
            </a:pPr>
            <a:r>
              <a:rPr lang="pl-PL" sz="2200" b="1" spc="-50" dirty="0">
                <a:solidFill>
                  <a:schemeClr val="bg1"/>
                </a:solidFill>
                <a:latin typeface="Inter SemiBold" panose="02000503000000020004" pitchFamily="2" charset="0"/>
                <a:ea typeface="Inter SemiBold" panose="02000503000000020004" pitchFamily="2" charset="0"/>
              </a:rPr>
              <a:t>Nowe podejście do definicji </a:t>
            </a:r>
            <a:r>
              <a:rPr lang="pl-PL" sz="2200" b="1" spc="-50" dirty="0" err="1">
                <a:solidFill>
                  <a:schemeClr val="bg1"/>
                </a:solidFill>
                <a:latin typeface="Inter SemiBold" panose="02000503000000020004" pitchFamily="2" charset="0"/>
                <a:ea typeface="Inter SemiBold" panose="02000503000000020004" pitchFamily="2" charset="0"/>
              </a:rPr>
              <a:t>templates</a:t>
            </a:r>
            <a:r>
              <a:rPr lang="pl-PL" sz="2200" b="1" spc="-50" dirty="0">
                <a:solidFill>
                  <a:schemeClr val="bg1"/>
                </a:solidFill>
                <a:latin typeface="Inter SemiBold" panose="02000503000000020004" pitchFamily="2" charset="0"/>
                <a:ea typeface="Inter SemiBold" panose="02000503000000020004" pitchFamily="2" charset="0"/>
              </a:rPr>
              <a:t> w </a:t>
            </a:r>
            <a:r>
              <a:rPr lang="pl-PL" sz="2200" b="1" spc="-50" dirty="0" err="1">
                <a:solidFill>
                  <a:schemeClr val="bg1"/>
                </a:solidFill>
                <a:latin typeface="Inter SemiBold" panose="02000503000000020004" pitchFamily="2" charset="0"/>
                <a:ea typeface="Inter SemiBold" panose="02000503000000020004" pitchFamily="2" charset="0"/>
              </a:rPr>
              <a:t>angularze</a:t>
            </a:r>
            <a:endParaRPr lang="pl-PL" sz="2200" b="1" spc="-50" dirty="0">
              <a:solidFill>
                <a:schemeClr val="bg1"/>
              </a:solidFill>
              <a:latin typeface="Inter SemiBold" panose="02000503000000020004" pitchFamily="2" charset="0"/>
              <a:ea typeface="Inter SemiBold" panose="02000503000000020004" pitchFamily="2" charset="0"/>
            </a:endParaRPr>
          </a:p>
        </p:txBody>
      </p:sp>
      <p:sp>
        <p:nvSpPr>
          <p:cNvPr id="18" name="Prostokąt 17">
            <a:extLst>
              <a:ext uri="{FF2B5EF4-FFF2-40B4-BE49-F238E27FC236}">
                <a16:creationId xmlns:a16="http://schemas.microsoft.com/office/drawing/2014/main" id="{DCAF7A08-3D81-9776-65FA-95AFDB1B6647}"/>
              </a:ext>
            </a:extLst>
          </p:cNvPr>
          <p:cNvSpPr/>
          <p:nvPr/>
        </p:nvSpPr>
        <p:spPr>
          <a:xfrm>
            <a:off x="663575" y="6528584"/>
            <a:ext cx="3174778" cy="10800"/>
          </a:xfrm>
          <a:prstGeom prst="rect">
            <a:avLst/>
          </a:prstGeom>
          <a:solidFill>
            <a:schemeClr val="bg1">
              <a:alpha val="1524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Prostokąt 18">
            <a:extLst>
              <a:ext uri="{FF2B5EF4-FFF2-40B4-BE49-F238E27FC236}">
                <a16:creationId xmlns:a16="http://schemas.microsoft.com/office/drawing/2014/main" id="{B813871A-1DF4-D545-747E-66B25D4CDECA}"/>
              </a:ext>
            </a:extLst>
          </p:cNvPr>
          <p:cNvSpPr/>
          <p:nvPr/>
        </p:nvSpPr>
        <p:spPr>
          <a:xfrm>
            <a:off x="663583" y="6528583"/>
            <a:ext cx="647700" cy="10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1" name="Grafika 40">
            <a:extLst>
              <a:ext uri="{FF2B5EF4-FFF2-40B4-BE49-F238E27FC236}">
                <a16:creationId xmlns:a16="http://schemas.microsoft.com/office/drawing/2014/main" id="{75C0E893-FDF9-B74A-7E2D-56DFE623FF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1656" y="3876508"/>
            <a:ext cx="3813642" cy="3618722"/>
          </a:xfrm>
          <a:prstGeom prst="rect">
            <a:avLst/>
          </a:prstGeom>
        </p:spPr>
      </p:pic>
      <p:pic>
        <p:nvPicPr>
          <p:cNvPr id="42" name="Grafika 41">
            <a:extLst>
              <a:ext uri="{FF2B5EF4-FFF2-40B4-BE49-F238E27FC236}">
                <a16:creationId xmlns:a16="http://schemas.microsoft.com/office/drawing/2014/main" id="{ADE38398-1586-C225-BD61-8C883CC04E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1480" y="3039748"/>
            <a:ext cx="1573814" cy="1493374"/>
          </a:xfrm>
          <a:prstGeom prst="rect">
            <a:avLst/>
          </a:prstGeom>
        </p:spPr>
      </p:pic>
      <p:sp>
        <p:nvSpPr>
          <p:cNvPr id="43" name="pole tekstowe 42">
            <a:extLst>
              <a:ext uri="{FF2B5EF4-FFF2-40B4-BE49-F238E27FC236}">
                <a16:creationId xmlns:a16="http://schemas.microsoft.com/office/drawing/2014/main" id="{0CC32784-7938-BDC3-0E1C-CED6F70FBD1A}"/>
              </a:ext>
            </a:extLst>
          </p:cNvPr>
          <p:cNvSpPr txBox="1"/>
          <p:nvPr/>
        </p:nvSpPr>
        <p:spPr>
          <a:xfrm>
            <a:off x="9257618" y="3417760"/>
            <a:ext cx="1854330" cy="1862048"/>
          </a:xfrm>
          <a:prstGeom prst="rect">
            <a:avLst/>
          </a:prstGeom>
          <a:noFill/>
        </p:spPr>
        <p:txBody>
          <a:bodyPr wrap="square" rtlCol="0">
            <a:spAutoFit/>
          </a:bodyPr>
          <a:lstStyle/>
          <a:p>
            <a:r>
              <a:rPr lang="pl-PL" sz="11500" b="1" spc="-250">
                <a:solidFill>
                  <a:schemeClr val="bg1"/>
                </a:solidFill>
                <a:latin typeface="Inter SemiBold" panose="02000503000000020004" pitchFamily="2" charset="0"/>
                <a:ea typeface="Inter SemiBold" panose="02000503000000020004" pitchFamily="2" charset="0"/>
              </a:rPr>
              <a:t>01</a:t>
            </a:r>
            <a:endParaRPr lang="pl-PL" sz="16600" b="1" spc="-250">
              <a:solidFill>
                <a:schemeClr val="bg1"/>
              </a:solidFill>
              <a:latin typeface="Inter SemiBold" panose="02000503000000020004" pitchFamily="2" charset="0"/>
              <a:ea typeface="Inter SemiBold" panose="02000503000000020004" pitchFamily="2" charset="0"/>
            </a:endParaRPr>
          </a:p>
        </p:txBody>
      </p:sp>
      <p:pic>
        <p:nvPicPr>
          <p:cNvPr id="49" name="Obraz 48" descr="Obraz zawierający symbol, Grafika, krąg, logo&#10;&#10;Opis wygenerowany automatycznie">
            <a:extLst>
              <a:ext uri="{FF2B5EF4-FFF2-40B4-BE49-F238E27FC236}">
                <a16:creationId xmlns:a16="http://schemas.microsoft.com/office/drawing/2014/main" id="{8B323B1A-E1DA-FE63-E7B6-16A9776AF5ED}"/>
              </a:ext>
            </a:extLst>
          </p:cNvPr>
          <p:cNvPicPr>
            <a:picLocks noChangeAspect="1"/>
          </p:cNvPicPr>
          <p:nvPr/>
        </p:nvPicPr>
        <p:blipFill>
          <a:blip r:embed="rId5"/>
          <a:stretch>
            <a:fillRect/>
          </a:stretch>
        </p:blipFill>
        <p:spPr>
          <a:xfrm>
            <a:off x="11007157" y="5123098"/>
            <a:ext cx="1493374" cy="1493374"/>
          </a:xfrm>
          <a:prstGeom prst="rect">
            <a:avLst/>
          </a:prstGeom>
        </p:spPr>
      </p:pic>
    </p:spTree>
    <p:extLst>
      <p:ext uri="{BB962C8B-B14F-4D97-AF65-F5344CB8AC3E}">
        <p14:creationId xmlns:p14="http://schemas.microsoft.com/office/powerpoint/2010/main" val="900361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7" name="pole tekstowe 7">
            <a:extLst>
              <a:ext uri="{FF2B5EF4-FFF2-40B4-BE49-F238E27FC236}">
                <a16:creationId xmlns:a16="http://schemas.microsoft.com/office/drawing/2014/main" id="{2727D650-CF57-5E46-A7D8-BB25AFE2B6B9}"/>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11" name="pole tekstowe 18">
            <a:extLst>
              <a:ext uri="{FF2B5EF4-FFF2-40B4-BE49-F238E27FC236}">
                <a16:creationId xmlns:a16="http://schemas.microsoft.com/office/drawing/2014/main" id="{2A0BD4DC-3752-B810-83C4-8190AD6D2BAF}"/>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12" name="pole tekstowe 18">
            <a:extLst>
              <a:ext uri="{FF2B5EF4-FFF2-40B4-BE49-F238E27FC236}">
                <a16:creationId xmlns:a16="http://schemas.microsoft.com/office/drawing/2014/main" id="{BF8FD9AF-958F-6CE2-C3B7-9A5DE72A59A9}"/>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en-GB" sz="700" b="1" dirty="0">
                <a:solidFill>
                  <a:srgbClr val="86868B"/>
                </a:solidFill>
                <a:effectLst/>
                <a:latin typeface="Inter" panose="02000503000000020004" pitchFamily="2" charset="0"/>
                <a:ea typeface="Inter" panose="02000503000000020004" pitchFamily="2" charset="0"/>
              </a:rPr>
              <a:t>Built-in</a:t>
            </a:r>
            <a:r>
              <a:rPr lang="pl-PL" sz="700" b="1" dirty="0">
                <a:solidFill>
                  <a:srgbClr val="86868B"/>
                </a:solidFill>
                <a:effectLst/>
                <a:latin typeface="Inter" panose="02000503000000020004" pitchFamily="2" charset="0"/>
                <a:ea typeface="Inter" panose="02000503000000020004" pitchFamily="2" charset="0"/>
              </a:rPr>
              <a:t> </a:t>
            </a:r>
            <a:r>
              <a:rPr lang="en-GB" sz="700" b="1" dirty="0">
                <a:solidFill>
                  <a:srgbClr val="86868B"/>
                </a:solidFill>
                <a:effectLst/>
                <a:latin typeface="Inter" panose="02000503000000020004" pitchFamily="2" charset="0"/>
                <a:ea typeface="Inter" panose="02000503000000020004" pitchFamily="2" charset="0"/>
              </a:rPr>
              <a:t>control flow</a:t>
            </a:r>
          </a:p>
        </p:txBody>
      </p:sp>
      <p:sp>
        <p:nvSpPr>
          <p:cNvPr id="13" name="pole tekstowe 18">
            <a:extLst>
              <a:ext uri="{FF2B5EF4-FFF2-40B4-BE49-F238E27FC236}">
                <a16:creationId xmlns:a16="http://schemas.microsoft.com/office/drawing/2014/main" id="{5AE49CAB-8EBD-5E7B-C71B-587BC4C0CD34}"/>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a:effectLst/>
                <a:latin typeface="Inter" panose="02000503000000020004" pitchFamily="2" charset="0"/>
                <a:ea typeface="Inter" panose="02000503000000020004" pitchFamily="2" charset="0"/>
              </a:rPr>
              <a:t>Wprowadzenie</a:t>
            </a:r>
            <a:endParaRPr lang="pl-PL" sz="700" b="1" dirty="0">
              <a:solidFill>
                <a:srgbClr val="1D1D1F"/>
              </a:solidFill>
              <a:latin typeface="Inter" panose="02000503000000020004" pitchFamily="2" charset="0"/>
              <a:ea typeface="Inter" panose="02000503000000020004" pitchFamily="2" charset="0"/>
            </a:endParaRPr>
          </a:p>
        </p:txBody>
      </p:sp>
      <p:pic>
        <p:nvPicPr>
          <p:cNvPr id="16" name="Graphic 15">
            <a:extLst>
              <a:ext uri="{FF2B5EF4-FFF2-40B4-BE49-F238E27FC236}">
                <a16:creationId xmlns:a16="http://schemas.microsoft.com/office/drawing/2014/main" id="{323A23AE-0C48-64F8-3C01-21B24F93CB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5111" y="630913"/>
            <a:ext cx="66145" cy="122841"/>
          </a:xfrm>
          <a:prstGeom prst="rect">
            <a:avLst/>
          </a:prstGeom>
        </p:spPr>
      </p:pic>
      <p:pic>
        <p:nvPicPr>
          <p:cNvPr id="17" name="Graphic 16">
            <a:extLst>
              <a:ext uri="{FF2B5EF4-FFF2-40B4-BE49-F238E27FC236}">
                <a16:creationId xmlns:a16="http://schemas.microsoft.com/office/drawing/2014/main" id="{7DE7B9F3-2C87-198C-D7F7-2EEF5A3816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4811" y="630913"/>
            <a:ext cx="66145" cy="122841"/>
          </a:xfrm>
          <a:prstGeom prst="rect">
            <a:avLst/>
          </a:prstGeom>
        </p:spPr>
      </p:pic>
      <p:sp>
        <p:nvSpPr>
          <p:cNvPr id="5" name="pole tekstowe 7">
            <a:extLst>
              <a:ext uri="{FF2B5EF4-FFF2-40B4-BE49-F238E27FC236}">
                <a16:creationId xmlns:a16="http://schemas.microsoft.com/office/drawing/2014/main" id="{D2E9896C-F199-08C8-ECCE-F9690923312F}"/>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Deferrable</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14" name="pole tekstowe 16">
            <a:extLst>
              <a:ext uri="{FF2B5EF4-FFF2-40B4-BE49-F238E27FC236}">
                <a16:creationId xmlns:a16="http://schemas.microsoft.com/office/drawing/2014/main" id="{951FD104-0502-E54B-36BF-429340097B9D}"/>
              </a:ext>
            </a:extLst>
          </p:cNvPr>
          <p:cNvSpPr txBox="1"/>
          <p:nvPr/>
        </p:nvSpPr>
        <p:spPr>
          <a:xfrm rot="16200000">
            <a:off x="-476253" y="1262726"/>
            <a:ext cx="1620315"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Built</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-in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control</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23" name="pole tekstowe 28">
            <a:extLst>
              <a:ext uri="{FF2B5EF4-FFF2-40B4-BE49-F238E27FC236}">
                <a16:creationId xmlns:a16="http://schemas.microsoft.com/office/drawing/2014/main" id="{186E72BE-6400-CCE9-521C-B1CFAC039A6F}"/>
              </a:ext>
            </a:extLst>
          </p:cNvPr>
          <p:cNvSpPr txBox="1"/>
          <p:nvPr/>
        </p:nvSpPr>
        <p:spPr>
          <a:xfrm>
            <a:off x="1171334" y="1503746"/>
            <a:ext cx="4756388" cy="2271648"/>
          </a:xfrm>
          <a:prstGeom prst="rect">
            <a:avLst/>
          </a:prstGeom>
          <a:noFill/>
        </p:spPr>
        <p:txBody>
          <a:bodyPr wrap="square" rtlCol="0">
            <a:spAutoFit/>
          </a:bodyPr>
          <a:lstStyle/>
          <a:p>
            <a:pPr marL="285750" indent="-285750">
              <a:lnSpc>
                <a:spcPts val="3500"/>
              </a:lnSpc>
              <a:buSzPct val="130000"/>
              <a:buFont typeface="Arial" panose="020B0604020202020204" pitchFamily="34" charset="0"/>
              <a:buChar char="•"/>
            </a:pPr>
            <a:r>
              <a:rPr lang="pl-PL" sz="1540" b="1" spc="-10" dirty="0">
                <a:solidFill>
                  <a:srgbClr val="1D1D1F"/>
                </a:solidFill>
                <a:latin typeface="Inter SemiBold" panose="02000503000000020004" pitchFamily="2" charset="0"/>
                <a:ea typeface="Inter SemiBold" panose="02000503000000020004" pitchFamily="2" charset="0"/>
              </a:rPr>
              <a:t>Niższy próg wejścia</a:t>
            </a:r>
          </a:p>
          <a:p>
            <a:pPr marL="285750" indent="-285750">
              <a:lnSpc>
                <a:spcPts val="3500"/>
              </a:lnSpc>
              <a:buSzPct val="130000"/>
              <a:buFont typeface="Arial" panose="020B0604020202020204" pitchFamily="34" charset="0"/>
              <a:buChar char="•"/>
            </a:pPr>
            <a:r>
              <a:rPr lang="pl-PL" sz="1540" b="1" spc="-10" dirty="0">
                <a:solidFill>
                  <a:srgbClr val="1D1D1F"/>
                </a:solidFill>
                <a:latin typeface="Inter SemiBold" panose="02000503000000020004" pitchFamily="2" charset="0"/>
                <a:ea typeface="Inter SemiBold" panose="02000503000000020004" pitchFamily="2" charset="0"/>
              </a:rPr>
              <a:t>Poprawione sprawdzanie typów</a:t>
            </a:r>
          </a:p>
          <a:p>
            <a:pPr marL="285750" indent="-285750">
              <a:lnSpc>
                <a:spcPts val="3500"/>
              </a:lnSpc>
              <a:buSzPct val="130000"/>
              <a:buFont typeface="Arial" panose="020B0604020202020204" pitchFamily="34" charset="0"/>
              <a:buChar char="•"/>
            </a:pPr>
            <a:r>
              <a:rPr lang="pl-PL" sz="1540" b="1" spc="-10" dirty="0">
                <a:solidFill>
                  <a:srgbClr val="1D1D1F"/>
                </a:solidFill>
                <a:latin typeface="Inter SemiBold" panose="02000503000000020004" pitchFamily="2" charset="0"/>
                <a:ea typeface="Inter SemiBold" panose="02000503000000020004" pitchFamily="2" charset="0"/>
              </a:rPr>
              <a:t>Mniejszy </a:t>
            </a:r>
            <a:r>
              <a:rPr lang="pl-PL" sz="1540" b="1" spc="-10" dirty="0" err="1">
                <a:solidFill>
                  <a:srgbClr val="1D1D1F"/>
                </a:solidFill>
                <a:latin typeface="Inter SemiBold" panose="02000503000000020004" pitchFamily="2" charset="0"/>
                <a:ea typeface="Inter SemiBold" panose="02000503000000020004" pitchFamily="2" charset="0"/>
              </a:rPr>
              <a:t>bundle</a:t>
            </a:r>
            <a:r>
              <a:rPr lang="pl-PL" sz="1540" b="1" spc="-10" dirty="0">
                <a:solidFill>
                  <a:srgbClr val="1D1D1F"/>
                </a:solidFill>
                <a:latin typeface="Inter SemiBold" panose="02000503000000020004" pitchFamily="2" charset="0"/>
                <a:ea typeface="Inter SemiBold" panose="02000503000000020004" pitchFamily="2" charset="0"/>
              </a:rPr>
              <a:t> </a:t>
            </a:r>
            <a:r>
              <a:rPr lang="pl-PL" sz="1540" b="1" spc="-10" dirty="0" err="1">
                <a:solidFill>
                  <a:srgbClr val="1D1D1F"/>
                </a:solidFill>
                <a:latin typeface="Inter SemiBold" panose="02000503000000020004" pitchFamily="2" charset="0"/>
                <a:ea typeface="Inter SemiBold" panose="02000503000000020004" pitchFamily="2" charset="0"/>
              </a:rPr>
              <a:t>size</a:t>
            </a:r>
            <a:endParaRPr lang="pl-PL" sz="1540" b="1" spc="-10" dirty="0">
              <a:solidFill>
                <a:srgbClr val="1D1D1F"/>
              </a:solidFill>
              <a:latin typeface="Inter SemiBold" panose="02000503000000020004" pitchFamily="2" charset="0"/>
              <a:ea typeface="Inter SemiBold" panose="02000503000000020004" pitchFamily="2" charset="0"/>
            </a:endParaRPr>
          </a:p>
          <a:p>
            <a:pPr marL="285750" indent="-285750">
              <a:lnSpc>
                <a:spcPts val="3500"/>
              </a:lnSpc>
              <a:buSzPct val="130000"/>
              <a:buFont typeface="Arial" panose="020B0604020202020204" pitchFamily="34" charset="0"/>
              <a:buChar char="•"/>
            </a:pPr>
            <a:r>
              <a:rPr lang="pl-PL" sz="1540" b="1" spc="-10" dirty="0">
                <a:solidFill>
                  <a:srgbClr val="1D1D1F"/>
                </a:solidFill>
                <a:latin typeface="Inter SemiBold" panose="02000503000000020004" pitchFamily="2" charset="0"/>
                <a:ea typeface="Inter SemiBold" panose="02000503000000020004" pitchFamily="2" charset="0"/>
              </a:rPr>
              <a:t>Domyślnie dostępne</a:t>
            </a:r>
          </a:p>
          <a:p>
            <a:pPr marL="285750" indent="-285750">
              <a:lnSpc>
                <a:spcPts val="3500"/>
              </a:lnSpc>
              <a:buSzPct val="130000"/>
              <a:buFont typeface="Arial" panose="020B0604020202020204" pitchFamily="34" charset="0"/>
              <a:buChar char="•"/>
            </a:pPr>
            <a:r>
              <a:rPr lang="pl-PL" sz="1540" b="1" spc="-10" dirty="0">
                <a:solidFill>
                  <a:srgbClr val="1D1D1F"/>
                </a:solidFill>
                <a:latin typeface="Inter SemiBold" panose="02000503000000020004" pitchFamily="2" charset="0"/>
                <a:ea typeface="Inter SemiBold" panose="02000503000000020004" pitchFamily="2" charset="0"/>
              </a:rPr>
              <a:t>Znacząca poprawa wydajności</a:t>
            </a:r>
          </a:p>
        </p:txBody>
      </p:sp>
      <p:sp>
        <p:nvSpPr>
          <p:cNvPr id="26" name="pole tekstowe 13">
            <a:extLst>
              <a:ext uri="{FF2B5EF4-FFF2-40B4-BE49-F238E27FC236}">
                <a16:creationId xmlns:a16="http://schemas.microsoft.com/office/drawing/2014/main" id="{BEE5D539-40D4-CB1F-F7AF-222400FC3E24}"/>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Wprowadzenie</a:t>
            </a:r>
          </a:p>
        </p:txBody>
      </p:sp>
    </p:spTree>
    <p:extLst>
      <p:ext uri="{BB962C8B-B14F-4D97-AF65-F5344CB8AC3E}">
        <p14:creationId xmlns:p14="http://schemas.microsoft.com/office/powerpoint/2010/main" val="3954995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0"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8" name="Grafika 7">
            <a:extLst>
              <a:ext uri="{FF2B5EF4-FFF2-40B4-BE49-F238E27FC236}">
                <a16:creationId xmlns:a16="http://schemas.microsoft.com/office/drawing/2014/main" id="{DD5B458A-309D-97F5-88AE-9E154E7C77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6109" y="-400906"/>
            <a:ext cx="1068337" cy="1013732"/>
          </a:xfrm>
          <a:prstGeom prst="rect">
            <a:avLst/>
          </a:prstGeom>
        </p:spPr>
      </p:pic>
      <p:pic>
        <p:nvPicPr>
          <p:cNvPr id="9" name="Grafika 8">
            <a:extLst>
              <a:ext uri="{FF2B5EF4-FFF2-40B4-BE49-F238E27FC236}">
                <a16:creationId xmlns:a16="http://schemas.microsoft.com/office/drawing/2014/main" id="{76659BFE-3432-8C6B-00DF-64F0C220D3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7749" y="-550695"/>
            <a:ext cx="2823477" cy="2679166"/>
          </a:xfrm>
          <a:prstGeom prst="rect">
            <a:avLst/>
          </a:prstGeom>
        </p:spPr>
      </p:pic>
      <p:sp>
        <p:nvSpPr>
          <p:cNvPr id="2" name="pole tekstowe 7">
            <a:extLst>
              <a:ext uri="{FF2B5EF4-FFF2-40B4-BE49-F238E27FC236}">
                <a16:creationId xmlns:a16="http://schemas.microsoft.com/office/drawing/2014/main" id="{EE6A150B-46F3-840C-7A41-2A9F619C8D2E}"/>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3" name="pole tekstowe 7">
            <a:extLst>
              <a:ext uri="{FF2B5EF4-FFF2-40B4-BE49-F238E27FC236}">
                <a16:creationId xmlns:a16="http://schemas.microsoft.com/office/drawing/2014/main" id="{E06C490C-AD45-2F23-2C1D-F33899217E6A}"/>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Deferrable</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4" name="pole tekstowe 16">
            <a:extLst>
              <a:ext uri="{FF2B5EF4-FFF2-40B4-BE49-F238E27FC236}">
                <a16:creationId xmlns:a16="http://schemas.microsoft.com/office/drawing/2014/main" id="{74C6B097-AF3E-6E67-7255-7F9FF104A9BB}"/>
              </a:ext>
            </a:extLst>
          </p:cNvPr>
          <p:cNvSpPr txBox="1"/>
          <p:nvPr/>
        </p:nvSpPr>
        <p:spPr>
          <a:xfrm rot="16200000">
            <a:off x="-476253" y="1262726"/>
            <a:ext cx="1620315"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Built</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-in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control</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11" name="pole tekstowe 18">
            <a:extLst>
              <a:ext uri="{FF2B5EF4-FFF2-40B4-BE49-F238E27FC236}">
                <a16:creationId xmlns:a16="http://schemas.microsoft.com/office/drawing/2014/main" id="{07D593BB-F53B-5ED4-084D-7B5735911A26}"/>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112" name="pole tekstowe 18">
            <a:extLst>
              <a:ext uri="{FF2B5EF4-FFF2-40B4-BE49-F238E27FC236}">
                <a16:creationId xmlns:a16="http://schemas.microsoft.com/office/drawing/2014/main" id="{084A3142-A5AB-2638-0F20-65BCD064A65D}"/>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en-GB" sz="700" b="1" dirty="0">
                <a:solidFill>
                  <a:srgbClr val="86868B"/>
                </a:solidFill>
                <a:effectLst/>
                <a:latin typeface="Inter" panose="02000503000000020004" pitchFamily="2" charset="0"/>
                <a:ea typeface="Inter" panose="02000503000000020004" pitchFamily="2" charset="0"/>
              </a:rPr>
              <a:t>Built-in</a:t>
            </a:r>
            <a:r>
              <a:rPr lang="pl-PL" sz="700" b="1" dirty="0">
                <a:solidFill>
                  <a:srgbClr val="86868B"/>
                </a:solidFill>
                <a:effectLst/>
                <a:latin typeface="Inter" panose="02000503000000020004" pitchFamily="2" charset="0"/>
                <a:ea typeface="Inter" panose="02000503000000020004" pitchFamily="2" charset="0"/>
              </a:rPr>
              <a:t> </a:t>
            </a:r>
            <a:r>
              <a:rPr lang="en-GB" sz="700" b="1" dirty="0">
                <a:solidFill>
                  <a:srgbClr val="86868B"/>
                </a:solidFill>
                <a:effectLst/>
                <a:latin typeface="Inter" panose="02000503000000020004" pitchFamily="2" charset="0"/>
                <a:ea typeface="Inter" panose="02000503000000020004" pitchFamily="2" charset="0"/>
              </a:rPr>
              <a:t>control flow</a:t>
            </a:r>
          </a:p>
        </p:txBody>
      </p:sp>
      <p:sp>
        <p:nvSpPr>
          <p:cNvPr id="113" name="pole tekstowe 18">
            <a:extLst>
              <a:ext uri="{FF2B5EF4-FFF2-40B4-BE49-F238E27FC236}">
                <a16:creationId xmlns:a16="http://schemas.microsoft.com/office/drawing/2014/main" id="{6CF3CF57-E790-E9F4-BDBD-1BAC00551B00}"/>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a:effectLst/>
                <a:latin typeface="Inter" panose="02000503000000020004" pitchFamily="2" charset="0"/>
                <a:ea typeface="Inter" panose="02000503000000020004" pitchFamily="2" charset="0"/>
              </a:rPr>
              <a:t>Instrukcje warunkowe</a:t>
            </a:r>
            <a:endParaRPr lang="pl-PL" sz="700" b="1" dirty="0">
              <a:solidFill>
                <a:srgbClr val="1D1D1F"/>
              </a:solidFill>
              <a:latin typeface="Inter" panose="02000503000000020004" pitchFamily="2" charset="0"/>
              <a:ea typeface="Inter" panose="02000503000000020004" pitchFamily="2" charset="0"/>
            </a:endParaRPr>
          </a:p>
        </p:txBody>
      </p:sp>
      <p:sp>
        <p:nvSpPr>
          <p:cNvPr id="114" name="pole tekstowe 13">
            <a:extLst>
              <a:ext uri="{FF2B5EF4-FFF2-40B4-BE49-F238E27FC236}">
                <a16:creationId xmlns:a16="http://schemas.microsoft.com/office/drawing/2014/main" id="{54882676-D11F-C990-7AD5-05E36A71271A}"/>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a:t>
            </a:r>
            <a:r>
              <a:rPr lang="pl-PL" sz="2200" b="1" spc="-5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ngIf</a:t>
            </a:r>
            <a:endPar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pic>
        <p:nvPicPr>
          <p:cNvPr id="115" name="Obraz 114" descr="Obraz zawierający tekst, zrzut ekranu, System operacyjny, wyświetlacz&#10;&#10;Opis wygenerowany automatycznie">
            <a:extLst>
              <a:ext uri="{FF2B5EF4-FFF2-40B4-BE49-F238E27FC236}">
                <a16:creationId xmlns:a16="http://schemas.microsoft.com/office/drawing/2014/main" id="{2C469518-498C-12B5-A966-78FA442C4FEF}"/>
              </a:ext>
            </a:extLst>
          </p:cNvPr>
          <p:cNvPicPr>
            <a:picLocks noChangeAspect="1"/>
          </p:cNvPicPr>
          <p:nvPr/>
        </p:nvPicPr>
        <p:blipFill>
          <a:blip r:embed="rId7"/>
          <a:stretch>
            <a:fillRect/>
          </a:stretch>
        </p:blipFill>
        <p:spPr>
          <a:xfrm>
            <a:off x="268658" y="692333"/>
            <a:ext cx="7593459" cy="5421086"/>
          </a:xfrm>
          <a:prstGeom prst="rect">
            <a:avLst/>
          </a:prstGeom>
        </p:spPr>
      </p:pic>
      <p:pic>
        <p:nvPicPr>
          <p:cNvPr id="116" name="Obraz 115" descr="Obraz zawierający tekst, zrzut ekranu, Czcionka, System operacyjny&#10;&#10;Opis wygenerowany automatycznie">
            <a:extLst>
              <a:ext uri="{FF2B5EF4-FFF2-40B4-BE49-F238E27FC236}">
                <a16:creationId xmlns:a16="http://schemas.microsoft.com/office/drawing/2014/main" id="{F46EB98F-A7BB-9963-A559-BC7989058ADD}"/>
              </a:ext>
            </a:extLst>
          </p:cNvPr>
          <p:cNvPicPr>
            <a:picLocks noChangeAspect="1"/>
          </p:cNvPicPr>
          <p:nvPr/>
        </p:nvPicPr>
        <p:blipFill>
          <a:blip r:embed="rId8"/>
          <a:stretch>
            <a:fillRect/>
          </a:stretch>
        </p:blipFill>
        <p:spPr>
          <a:xfrm>
            <a:off x="6199729" y="572909"/>
            <a:ext cx="6374367" cy="5627819"/>
          </a:xfrm>
          <a:prstGeom prst="rect">
            <a:avLst/>
          </a:prstGeom>
        </p:spPr>
      </p:pic>
    </p:spTree>
    <p:extLst>
      <p:ext uri="{BB962C8B-B14F-4D97-AF65-F5344CB8AC3E}">
        <p14:creationId xmlns:p14="http://schemas.microsoft.com/office/powerpoint/2010/main" val="185508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0"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8" name="Grafika 7">
            <a:extLst>
              <a:ext uri="{FF2B5EF4-FFF2-40B4-BE49-F238E27FC236}">
                <a16:creationId xmlns:a16="http://schemas.microsoft.com/office/drawing/2014/main" id="{DD5B458A-309D-97F5-88AE-9E154E7C77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6109" y="-400906"/>
            <a:ext cx="1068337" cy="1013732"/>
          </a:xfrm>
          <a:prstGeom prst="rect">
            <a:avLst/>
          </a:prstGeom>
        </p:spPr>
      </p:pic>
      <p:pic>
        <p:nvPicPr>
          <p:cNvPr id="9" name="Grafika 8">
            <a:extLst>
              <a:ext uri="{FF2B5EF4-FFF2-40B4-BE49-F238E27FC236}">
                <a16:creationId xmlns:a16="http://schemas.microsoft.com/office/drawing/2014/main" id="{76659BFE-3432-8C6B-00DF-64F0C220D3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7749" y="-550695"/>
            <a:ext cx="2823477" cy="2679166"/>
          </a:xfrm>
          <a:prstGeom prst="rect">
            <a:avLst/>
          </a:prstGeom>
        </p:spPr>
      </p:pic>
      <p:sp>
        <p:nvSpPr>
          <p:cNvPr id="2" name="pole tekstowe 7">
            <a:extLst>
              <a:ext uri="{FF2B5EF4-FFF2-40B4-BE49-F238E27FC236}">
                <a16:creationId xmlns:a16="http://schemas.microsoft.com/office/drawing/2014/main" id="{EE6A150B-46F3-840C-7A41-2A9F619C8D2E}"/>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3" name="pole tekstowe 7">
            <a:extLst>
              <a:ext uri="{FF2B5EF4-FFF2-40B4-BE49-F238E27FC236}">
                <a16:creationId xmlns:a16="http://schemas.microsoft.com/office/drawing/2014/main" id="{E06C490C-AD45-2F23-2C1D-F33899217E6A}"/>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Deferrable</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4" name="pole tekstowe 16">
            <a:extLst>
              <a:ext uri="{FF2B5EF4-FFF2-40B4-BE49-F238E27FC236}">
                <a16:creationId xmlns:a16="http://schemas.microsoft.com/office/drawing/2014/main" id="{74C6B097-AF3E-6E67-7255-7F9FF104A9BB}"/>
              </a:ext>
            </a:extLst>
          </p:cNvPr>
          <p:cNvSpPr txBox="1"/>
          <p:nvPr/>
        </p:nvSpPr>
        <p:spPr>
          <a:xfrm rot="16200000">
            <a:off x="-476253" y="1262726"/>
            <a:ext cx="1620315"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Built</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-in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control</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11" name="pole tekstowe 18">
            <a:extLst>
              <a:ext uri="{FF2B5EF4-FFF2-40B4-BE49-F238E27FC236}">
                <a16:creationId xmlns:a16="http://schemas.microsoft.com/office/drawing/2014/main" id="{07D593BB-F53B-5ED4-084D-7B5735911A26}"/>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112" name="pole tekstowe 18">
            <a:extLst>
              <a:ext uri="{FF2B5EF4-FFF2-40B4-BE49-F238E27FC236}">
                <a16:creationId xmlns:a16="http://schemas.microsoft.com/office/drawing/2014/main" id="{084A3142-A5AB-2638-0F20-65BCD064A65D}"/>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en-GB" sz="700" b="1" dirty="0">
                <a:solidFill>
                  <a:srgbClr val="86868B"/>
                </a:solidFill>
                <a:effectLst/>
                <a:latin typeface="Inter" panose="02000503000000020004" pitchFamily="2" charset="0"/>
                <a:ea typeface="Inter" panose="02000503000000020004" pitchFamily="2" charset="0"/>
              </a:rPr>
              <a:t>Built-in</a:t>
            </a:r>
            <a:r>
              <a:rPr lang="pl-PL" sz="700" b="1" dirty="0">
                <a:solidFill>
                  <a:srgbClr val="86868B"/>
                </a:solidFill>
                <a:effectLst/>
                <a:latin typeface="Inter" panose="02000503000000020004" pitchFamily="2" charset="0"/>
                <a:ea typeface="Inter" panose="02000503000000020004" pitchFamily="2" charset="0"/>
              </a:rPr>
              <a:t> </a:t>
            </a:r>
            <a:r>
              <a:rPr lang="en-GB" sz="700" b="1" dirty="0">
                <a:solidFill>
                  <a:srgbClr val="86868B"/>
                </a:solidFill>
                <a:effectLst/>
                <a:latin typeface="Inter" panose="02000503000000020004" pitchFamily="2" charset="0"/>
                <a:ea typeface="Inter" panose="02000503000000020004" pitchFamily="2" charset="0"/>
              </a:rPr>
              <a:t>control flow</a:t>
            </a:r>
          </a:p>
        </p:txBody>
      </p:sp>
      <p:sp>
        <p:nvSpPr>
          <p:cNvPr id="113" name="pole tekstowe 18">
            <a:extLst>
              <a:ext uri="{FF2B5EF4-FFF2-40B4-BE49-F238E27FC236}">
                <a16:creationId xmlns:a16="http://schemas.microsoft.com/office/drawing/2014/main" id="{6CF3CF57-E790-E9F4-BDBD-1BAC00551B00}"/>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a:effectLst/>
                <a:latin typeface="Inter" panose="02000503000000020004" pitchFamily="2" charset="0"/>
                <a:ea typeface="Inter" panose="02000503000000020004" pitchFamily="2" charset="0"/>
              </a:rPr>
              <a:t>Instrukcje warunkowe</a:t>
            </a:r>
            <a:endParaRPr lang="pl-PL" sz="700" b="1" dirty="0">
              <a:solidFill>
                <a:srgbClr val="1D1D1F"/>
              </a:solidFill>
              <a:latin typeface="Inter" panose="02000503000000020004" pitchFamily="2" charset="0"/>
              <a:ea typeface="Inter" panose="02000503000000020004" pitchFamily="2" charset="0"/>
            </a:endParaRPr>
          </a:p>
        </p:txBody>
      </p:sp>
      <p:sp>
        <p:nvSpPr>
          <p:cNvPr id="114" name="pole tekstowe 13">
            <a:extLst>
              <a:ext uri="{FF2B5EF4-FFF2-40B4-BE49-F238E27FC236}">
                <a16:creationId xmlns:a16="http://schemas.microsoft.com/office/drawing/2014/main" id="{54882676-D11F-C990-7AD5-05E36A71271A}"/>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a:t>
            </a:r>
            <a:r>
              <a:rPr lang="pl-PL" sz="2200" b="1" spc="-5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ngSwitch</a:t>
            </a:r>
            <a:endPar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pic>
        <p:nvPicPr>
          <p:cNvPr id="5" name="Obraz 4" descr="Obraz zawierający tekst, zrzut ekranu, Czcionka&#10;&#10;Opis wygenerowany automatycznie">
            <a:extLst>
              <a:ext uri="{FF2B5EF4-FFF2-40B4-BE49-F238E27FC236}">
                <a16:creationId xmlns:a16="http://schemas.microsoft.com/office/drawing/2014/main" id="{6E9B322F-75E5-C561-1F1E-67D65B8E7783}"/>
              </a:ext>
            </a:extLst>
          </p:cNvPr>
          <p:cNvPicPr>
            <a:picLocks noChangeAspect="1"/>
          </p:cNvPicPr>
          <p:nvPr/>
        </p:nvPicPr>
        <p:blipFill>
          <a:blip r:embed="rId7"/>
          <a:stretch>
            <a:fillRect/>
          </a:stretch>
        </p:blipFill>
        <p:spPr>
          <a:xfrm>
            <a:off x="478661" y="311238"/>
            <a:ext cx="8772052" cy="5288189"/>
          </a:xfrm>
          <a:prstGeom prst="rect">
            <a:avLst/>
          </a:prstGeom>
        </p:spPr>
      </p:pic>
      <p:pic>
        <p:nvPicPr>
          <p:cNvPr id="6" name="Obraz 5" descr="Obraz zawierający tekst, zrzut ekranu, Czcionka, System operacyjny&#10;&#10;Opis wygenerowany automatycznie">
            <a:extLst>
              <a:ext uri="{FF2B5EF4-FFF2-40B4-BE49-F238E27FC236}">
                <a16:creationId xmlns:a16="http://schemas.microsoft.com/office/drawing/2014/main" id="{A1252BA6-B63F-777C-6B33-42509616B871}"/>
              </a:ext>
            </a:extLst>
          </p:cNvPr>
          <p:cNvPicPr>
            <a:picLocks noChangeAspect="1"/>
          </p:cNvPicPr>
          <p:nvPr/>
        </p:nvPicPr>
        <p:blipFill>
          <a:blip r:embed="rId8"/>
          <a:stretch>
            <a:fillRect/>
          </a:stretch>
        </p:blipFill>
        <p:spPr>
          <a:xfrm>
            <a:off x="4007706" y="2311298"/>
            <a:ext cx="8841429" cy="5462317"/>
          </a:xfrm>
          <a:prstGeom prst="rect">
            <a:avLst/>
          </a:prstGeom>
        </p:spPr>
      </p:pic>
    </p:spTree>
    <p:extLst>
      <p:ext uri="{BB962C8B-B14F-4D97-AF65-F5344CB8AC3E}">
        <p14:creationId xmlns:p14="http://schemas.microsoft.com/office/powerpoint/2010/main" val="40070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0"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8" name="Grafika 7">
            <a:extLst>
              <a:ext uri="{FF2B5EF4-FFF2-40B4-BE49-F238E27FC236}">
                <a16:creationId xmlns:a16="http://schemas.microsoft.com/office/drawing/2014/main" id="{DD5B458A-309D-97F5-88AE-9E154E7C77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6109" y="-400906"/>
            <a:ext cx="1068337" cy="1013732"/>
          </a:xfrm>
          <a:prstGeom prst="rect">
            <a:avLst/>
          </a:prstGeom>
        </p:spPr>
      </p:pic>
      <p:pic>
        <p:nvPicPr>
          <p:cNvPr id="9" name="Grafika 8">
            <a:extLst>
              <a:ext uri="{FF2B5EF4-FFF2-40B4-BE49-F238E27FC236}">
                <a16:creationId xmlns:a16="http://schemas.microsoft.com/office/drawing/2014/main" id="{76659BFE-3432-8C6B-00DF-64F0C220D3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7749" y="-550695"/>
            <a:ext cx="2823477" cy="2679166"/>
          </a:xfrm>
          <a:prstGeom prst="rect">
            <a:avLst/>
          </a:prstGeom>
        </p:spPr>
      </p:pic>
      <p:sp>
        <p:nvSpPr>
          <p:cNvPr id="2" name="pole tekstowe 7">
            <a:extLst>
              <a:ext uri="{FF2B5EF4-FFF2-40B4-BE49-F238E27FC236}">
                <a16:creationId xmlns:a16="http://schemas.microsoft.com/office/drawing/2014/main" id="{EE6A150B-46F3-840C-7A41-2A9F619C8D2E}"/>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3" name="pole tekstowe 7">
            <a:extLst>
              <a:ext uri="{FF2B5EF4-FFF2-40B4-BE49-F238E27FC236}">
                <a16:creationId xmlns:a16="http://schemas.microsoft.com/office/drawing/2014/main" id="{E06C490C-AD45-2F23-2C1D-F33899217E6A}"/>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Deferrable</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4" name="pole tekstowe 16">
            <a:extLst>
              <a:ext uri="{FF2B5EF4-FFF2-40B4-BE49-F238E27FC236}">
                <a16:creationId xmlns:a16="http://schemas.microsoft.com/office/drawing/2014/main" id="{74C6B097-AF3E-6E67-7255-7F9FF104A9BB}"/>
              </a:ext>
            </a:extLst>
          </p:cNvPr>
          <p:cNvSpPr txBox="1"/>
          <p:nvPr/>
        </p:nvSpPr>
        <p:spPr>
          <a:xfrm rot="16200000">
            <a:off x="-476253" y="1262726"/>
            <a:ext cx="1620315"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Built</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-in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control</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sp>
        <p:nvSpPr>
          <p:cNvPr id="111" name="pole tekstowe 18">
            <a:extLst>
              <a:ext uri="{FF2B5EF4-FFF2-40B4-BE49-F238E27FC236}">
                <a16:creationId xmlns:a16="http://schemas.microsoft.com/office/drawing/2014/main" id="{07D593BB-F53B-5ED4-084D-7B5735911A26}"/>
              </a:ext>
            </a:extLst>
          </p:cNvPr>
          <p:cNvSpPr txBox="1"/>
          <p:nvPr/>
        </p:nvSpPr>
        <p:spPr>
          <a:xfrm>
            <a:off x="1202167" y="572909"/>
            <a:ext cx="737737" cy="238848"/>
          </a:xfrm>
          <a:prstGeom prst="rect">
            <a:avLst/>
          </a:prstGeom>
          <a:noFill/>
        </p:spPr>
        <p:txBody>
          <a:bodyPr wrap="square" rtlCol="0" anchor="ctr">
            <a:spAutoFit/>
          </a:bodyPr>
          <a:lstStyle/>
          <a:p>
            <a:pPr>
              <a:lnSpc>
                <a:spcPts val="1300"/>
              </a:lnSpc>
            </a:pPr>
            <a:r>
              <a:rPr lang="pl-PL" sz="700" b="1" dirty="0">
                <a:solidFill>
                  <a:srgbClr val="86868B"/>
                </a:solidFill>
                <a:latin typeface="Inter" panose="02000503000000020004" pitchFamily="2" charset="0"/>
                <a:ea typeface="Inter" panose="02000503000000020004" pitchFamily="2" charset="0"/>
              </a:rPr>
              <a:t>#angular 17</a:t>
            </a:r>
          </a:p>
        </p:txBody>
      </p:sp>
      <p:sp>
        <p:nvSpPr>
          <p:cNvPr id="112" name="pole tekstowe 18">
            <a:extLst>
              <a:ext uri="{FF2B5EF4-FFF2-40B4-BE49-F238E27FC236}">
                <a16:creationId xmlns:a16="http://schemas.microsoft.com/office/drawing/2014/main" id="{084A3142-A5AB-2638-0F20-65BCD064A65D}"/>
              </a:ext>
            </a:extLst>
          </p:cNvPr>
          <p:cNvSpPr txBox="1"/>
          <p:nvPr/>
        </p:nvSpPr>
        <p:spPr>
          <a:xfrm>
            <a:off x="1989203" y="572909"/>
            <a:ext cx="1212157" cy="238848"/>
          </a:xfrm>
          <a:prstGeom prst="rect">
            <a:avLst/>
          </a:prstGeom>
          <a:noFill/>
        </p:spPr>
        <p:txBody>
          <a:bodyPr wrap="square" rtlCol="0" anchor="ctr">
            <a:spAutoFit/>
          </a:bodyPr>
          <a:lstStyle/>
          <a:p>
            <a:pPr>
              <a:lnSpc>
                <a:spcPts val="1300"/>
              </a:lnSpc>
            </a:pPr>
            <a:r>
              <a:rPr lang="en-GB" sz="700" b="1" dirty="0">
                <a:solidFill>
                  <a:srgbClr val="86868B"/>
                </a:solidFill>
                <a:effectLst/>
                <a:latin typeface="Inter" panose="02000503000000020004" pitchFamily="2" charset="0"/>
                <a:ea typeface="Inter" panose="02000503000000020004" pitchFamily="2" charset="0"/>
              </a:rPr>
              <a:t>Built-in</a:t>
            </a:r>
            <a:r>
              <a:rPr lang="pl-PL" sz="700" b="1" dirty="0">
                <a:solidFill>
                  <a:srgbClr val="86868B"/>
                </a:solidFill>
                <a:effectLst/>
                <a:latin typeface="Inter" panose="02000503000000020004" pitchFamily="2" charset="0"/>
                <a:ea typeface="Inter" panose="02000503000000020004" pitchFamily="2" charset="0"/>
              </a:rPr>
              <a:t> </a:t>
            </a:r>
            <a:r>
              <a:rPr lang="en-GB" sz="700" b="1" dirty="0">
                <a:solidFill>
                  <a:srgbClr val="86868B"/>
                </a:solidFill>
                <a:effectLst/>
                <a:latin typeface="Inter" panose="02000503000000020004" pitchFamily="2" charset="0"/>
                <a:ea typeface="Inter" panose="02000503000000020004" pitchFamily="2" charset="0"/>
              </a:rPr>
              <a:t>control flow</a:t>
            </a:r>
          </a:p>
        </p:txBody>
      </p:sp>
      <p:sp>
        <p:nvSpPr>
          <p:cNvPr id="113" name="pole tekstowe 18">
            <a:extLst>
              <a:ext uri="{FF2B5EF4-FFF2-40B4-BE49-F238E27FC236}">
                <a16:creationId xmlns:a16="http://schemas.microsoft.com/office/drawing/2014/main" id="{6CF3CF57-E790-E9F4-BDBD-1BAC00551B00}"/>
              </a:ext>
            </a:extLst>
          </p:cNvPr>
          <p:cNvSpPr txBox="1"/>
          <p:nvPr/>
        </p:nvSpPr>
        <p:spPr>
          <a:xfrm>
            <a:off x="3111254" y="572909"/>
            <a:ext cx="1423470" cy="238848"/>
          </a:xfrm>
          <a:prstGeom prst="rect">
            <a:avLst/>
          </a:prstGeom>
          <a:noFill/>
        </p:spPr>
        <p:txBody>
          <a:bodyPr wrap="square" rtlCol="0" anchor="ctr">
            <a:spAutoFit/>
          </a:bodyPr>
          <a:lstStyle/>
          <a:p>
            <a:pPr>
              <a:lnSpc>
                <a:spcPts val="1300"/>
              </a:lnSpc>
            </a:pPr>
            <a:r>
              <a:rPr lang="pl-PL" sz="700" b="1" dirty="0">
                <a:effectLst/>
                <a:latin typeface="Inter" panose="02000503000000020004" pitchFamily="2" charset="0"/>
                <a:ea typeface="Inter" panose="02000503000000020004" pitchFamily="2" charset="0"/>
              </a:rPr>
              <a:t>Instrukcje warunkowe</a:t>
            </a:r>
            <a:endParaRPr lang="pl-PL" sz="700" b="1" dirty="0">
              <a:solidFill>
                <a:srgbClr val="1D1D1F"/>
              </a:solidFill>
              <a:latin typeface="Inter" panose="02000503000000020004" pitchFamily="2" charset="0"/>
              <a:ea typeface="Inter" panose="02000503000000020004" pitchFamily="2" charset="0"/>
            </a:endParaRPr>
          </a:p>
        </p:txBody>
      </p:sp>
      <p:sp>
        <p:nvSpPr>
          <p:cNvPr id="114" name="pole tekstowe 13">
            <a:extLst>
              <a:ext uri="{FF2B5EF4-FFF2-40B4-BE49-F238E27FC236}">
                <a16:creationId xmlns:a16="http://schemas.microsoft.com/office/drawing/2014/main" id="{54882676-D11F-C990-7AD5-05E36A71271A}"/>
              </a:ext>
            </a:extLst>
          </p:cNvPr>
          <p:cNvSpPr txBox="1"/>
          <p:nvPr/>
        </p:nvSpPr>
        <p:spPr>
          <a:xfrm>
            <a:off x="1202167" y="886347"/>
            <a:ext cx="4664187" cy="425758"/>
          </a:xfrm>
          <a:prstGeom prst="rect">
            <a:avLst/>
          </a:prstGeom>
          <a:noFill/>
        </p:spPr>
        <p:txBody>
          <a:bodyPr wrap="square" lIns="91440" tIns="45720" rIns="91440" bIns="45720" rtlCol="0" anchor="t">
            <a:spAutoFit/>
          </a:bodyPr>
          <a:lstStyle/>
          <a:p>
            <a:pPr>
              <a:lnSpc>
                <a:spcPts val="2600"/>
              </a:lnSpc>
            </a:pPr>
            <a:r>
              <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a:t>
            </a:r>
            <a:r>
              <a:rPr lang="pl-PL" sz="2200" b="1" spc="-5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ngFor</a:t>
            </a:r>
            <a:endParaRPr lang="pl-PL" sz="2200" b="1" spc="-5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pic>
        <p:nvPicPr>
          <p:cNvPr id="7" name="Obraz 6" descr="Obraz zawierający tekst, zrzut ekranu, Czcionka, System operacyjny&#10;&#10;Opis wygenerowany automatycznie">
            <a:extLst>
              <a:ext uri="{FF2B5EF4-FFF2-40B4-BE49-F238E27FC236}">
                <a16:creationId xmlns:a16="http://schemas.microsoft.com/office/drawing/2014/main" id="{2B3E4320-623F-4AB8-E18A-992C858A2DDD}"/>
              </a:ext>
            </a:extLst>
          </p:cNvPr>
          <p:cNvPicPr>
            <a:picLocks noChangeAspect="1"/>
          </p:cNvPicPr>
          <p:nvPr/>
        </p:nvPicPr>
        <p:blipFill>
          <a:blip r:embed="rId7"/>
          <a:stretch>
            <a:fillRect/>
          </a:stretch>
        </p:blipFill>
        <p:spPr>
          <a:xfrm>
            <a:off x="2731981" y="1208277"/>
            <a:ext cx="7269023" cy="4417062"/>
          </a:xfrm>
          <a:prstGeom prst="rect">
            <a:avLst/>
          </a:prstGeom>
        </p:spPr>
      </p:pic>
    </p:spTree>
    <p:extLst>
      <p:ext uri="{BB962C8B-B14F-4D97-AF65-F5344CB8AC3E}">
        <p14:creationId xmlns:p14="http://schemas.microsoft.com/office/powerpoint/2010/main" val="2202057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1517"/>
        </a:solidFill>
        <a:effectLst/>
      </p:bgPr>
    </p:bg>
    <p:spTree>
      <p:nvGrpSpPr>
        <p:cNvPr id="1" name=""/>
        <p:cNvGrpSpPr/>
        <p:nvPr/>
      </p:nvGrpSpPr>
      <p:grpSpPr>
        <a:xfrm>
          <a:off x="0" y="0"/>
          <a:ext cx="0" cy="0"/>
          <a:chOff x="0" y="0"/>
          <a:chExt cx="0" cy="0"/>
        </a:xfrm>
      </p:grpSpPr>
      <p:pic>
        <p:nvPicPr>
          <p:cNvPr id="59" name="Graphic 58">
            <a:extLst>
              <a:ext uri="{FF2B5EF4-FFF2-40B4-BE49-F238E27FC236}">
                <a16:creationId xmlns:a16="http://schemas.microsoft.com/office/drawing/2014/main" id="{9D3661DA-31DD-8A18-17A3-F7F2F1825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0"/>
            <a:ext cx="12184215" cy="6853621"/>
          </a:xfrm>
          <a:prstGeom prst="rect">
            <a:avLst/>
          </a:prstGeom>
        </p:spPr>
      </p:pic>
      <p:pic>
        <p:nvPicPr>
          <p:cNvPr id="4" name="Picture 3" descr="A screenshot of a computer&#10;&#10;Description automatically generated with low confidence" hidden="1">
            <a:extLst>
              <a:ext uri="{FF2B5EF4-FFF2-40B4-BE49-F238E27FC236}">
                <a16:creationId xmlns:a16="http://schemas.microsoft.com/office/drawing/2014/main" id="{EA711B24-199F-540A-58A2-8EDAEF83B6C3}"/>
              </a:ext>
            </a:extLst>
          </p:cNvPr>
          <p:cNvPicPr>
            <a:picLocks noChangeAspect="1"/>
          </p:cNvPicPr>
          <p:nvPr/>
        </p:nvPicPr>
        <p:blipFill>
          <a:blip r:embed="rId5">
            <a:alphaModFix amt="50000"/>
          </a:blip>
          <a:stretch>
            <a:fillRect/>
          </a:stretch>
        </p:blipFill>
        <p:spPr>
          <a:xfrm>
            <a:off x="-1" y="0"/>
            <a:ext cx="12184215" cy="6853621"/>
          </a:xfrm>
          <a:prstGeom prst="rect">
            <a:avLst/>
          </a:prstGeom>
        </p:spPr>
      </p:pic>
      <p:grpSp>
        <p:nvGrpSpPr>
          <p:cNvPr id="38" name="GRID" hidden="1">
            <a:extLst>
              <a:ext uri="{FF2B5EF4-FFF2-40B4-BE49-F238E27FC236}">
                <a16:creationId xmlns:a16="http://schemas.microsoft.com/office/drawing/2014/main" id="{20523741-1C85-624D-20B9-0B927F633AFF}"/>
              </a:ext>
            </a:extLst>
          </p:cNvPr>
          <p:cNvGrpSpPr/>
          <p:nvPr/>
        </p:nvGrpSpPr>
        <p:grpSpPr>
          <a:xfrm>
            <a:off x="0" y="2677"/>
            <a:ext cx="12192000" cy="6858001"/>
            <a:chOff x="-6339" y="0"/>
            <a:chExt cx="12192000" cy="6858001"/>
          </a:xfrm>
        </p:grpSpPr>
        <p:sp>
          <p:nvSpPr>
            <p:cNvPr id="39" name="Prostokąt 38">
              <a:extLst>
                <a:ext uri="{FF2B5EF4-FFF2-40B4-BE49-F238E27FC236}">
                  <a16:creationId xmlns:a16="http://schemas.microsoft.com/office/drawing/2014/main" id="{D0B6ACFB-EB15-1F9D-C038-607219177269}"/>
                </a:ext>
              </a:extLst>
            </p:cNvPr>
            <p:cNvSpPr/>
            <p:nvPr/>
          </p:nvSpPr>
          <p:spPr>
            <a:xfrm>
              <a:off x="66357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Prostokąt 39">
              <a:extLst>
                <a:ext uri="{FF2B5EF4-FFF2-40B4-BE49-F238E27FC236}">
                  <a16:creationId xmlns:a16="http://schemas.microsoft.com/office/drawing/2014/main" id="{787D2495-B6A9-AE19-568D-0F2FEFB24933}"/>
                </a:ext>
              </a:extLst>
            </p:cNvPr>
            <p:cNvSpPr/>
            <p:nvPr/>
          </p:nvSpPr>
          <p:spPr>
            <a:xfrm>
              <a:off x="1597025" y="1"/>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Prostokąt 40">
              <a:extLst>
                <a:ext uri="{FF2B5EF4-FFF2-40B4-BE49-F238E27FC236}">
                  <a16:creationId xmlns:a16="http://schemas.microsoft.com/office/drawing/2014/main" id="{9BEFD1E4-AEDF-7D56-D971-7063053511CF}"/>
                </a:ext>
              </a:extLst>
            </p:cNvPr>
            <p:cNvSpPr/>
            <p:nvPr/>
          </p:nvSpPr>
          <p:spPr>
            <a:xfrm>
              <a:off x="25304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Prostokąt 41">
              <a:extLst>
                <a:ext uri="{FF2B5EF4-FFF2-40B4-BE49-F238E27FC236}">
                  <a16:creationId xmlns:a16="http://schemas.microsoft.com/office/drawing/2014/main" id="{96431142-FE1D-995D-5AE3-FC92B5109F7A}"/>
                </a:ext>
              </a:extLst>
            </p:cNvPr>
            <p:cNvSpPr/>
            <p:nvPr/>
          </p:nvSpPr>
          <p:spPr>
            <a:xfrm>
              <a:off x="34639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Prostokąt 42">
              <a:extLst>
                <a:ext uri="{FF2B5EF4-FFF2-40B4-BE49-F238E27FC236}">
                  <a16:creationId xmlns:a16="http://schemas.microsoft.com/office/drawing/2014/main" id="{D589AE37-12DE-CE33-945D-91EEC0682DB2}"/>
                </a:ext>
              </a:extLst>
            </p:cNvPr>
            <p:cNvSpPr/>
            <p:nvPr/>
          </p:nvSpPr>
          <p:spPr>
            <a:xfrm>
              <a:off x="439737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Prostokąt 43">
              <a:extLst>
                <a:ext uri="{FF2B5EF4-FFF2-40B4-BE49-F238E27FC236}">
                  <a16:creationId xmlns:a16="http://schemas.microsoft.com/office/drawing/2014/main" id="{47578EE3-0B74-89BF-0376-CE8A2EFE8641}"/>
                </a:ext>
              </a:extLst>
            </p:cNvPr>
            <p:cNvSpPr/>
            <p:nvPr/>
          </p:nvSpPr>
          <p:spPr>
            <a:xfrm>
              <a:off x="5330825"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Prostokąt 44">
              <a:extLst>
                <a:ext uri="{FF2B5EF4-FFF2-40B4-BE49-F238E27FC236}">
                  <a16:creationId xmlns:a16="http://schemas.microsoft.com/office/drawing/2014/main" id="{0059ECA1-9F08-2F2E-5E98-8B53EC33A2DA}"/>
                </a:ext>
              </a:extLst>
            </p:cNvPr>
            <p:cNvSpPr/>
            <p:nvPr/>
          </p:nvSpPr>
          <p:spPr>
            <a:xfrm>
              <a:off x="6261102"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Prostokąt 45">
              <a:extLst>
                <a:ext uri="{FF2B5EF4-FFF2-40B4-BE49-F238E27FC236}">
                  <a16:creationId xmlns:a16="http://schemas.microsoft.com/office/drawing/2014/main" id="{E62E7992-EE65-D7A7-BA39-A31BE0B4327B}"/>
                </a:ext>
              </a:extLst>
            </p:cNvPr>
            <p:cNvSpPr/>
            <p:nvPr/>
          </p:nvSpPr>
          <p:spPr>
            <a:xfrm>
              <a:off x="7191379"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7" name="Prostokąt 46">
              <a:extLst>
                <a:ext uri="{FF2B5EF4-FFF2-40B4-BE49-F238E27FC236}">
                  <a16:creationId xmlns:a16="http://schemas.microsoft.com/office/drawing/2014/main" id="{2BC868C8-73CF-BEEC-CF5A-B69A8165349D}"/>
                </a:ext>
              </a:extLst>
            </p:cNvPr>
            <p:cNvSpPr/>
            <p:nvPr/>
          </p:nvSpPr>
          <p:spPr>
            <a:xfrm>
              <a:off x="8121656"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8" name="Prostokąt 47">
              <a:extLst>
                <a:ext uri="{FF2B5EF4-FFF2-40B4-BE49-F238E27FC236}">
                  <a16:creationId xmlns:a16="http://schemas.microsoft.com/office/drawing/2014/main" id="{72917A2F-84F6-AE00-4EFC-B15D218013F7}"/>
                </a:ext>
              </a:extLst>
            </p:cNvPr>
            <p:cNvSpPr/>
            <p:nvPr/>
          </p:nvSpPr>
          <p:spPr>
            <a:xfrm>
              <a:off x="90614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Prostokąt 48">
              <a:extLst>
                <a:ext uri="{FF2B5EF4-FFF2-40B4-BE49-F238E27FC236}">
                  <a16:creationId xmlns:a16="http://schemas.microsoft.com/office/drawing/2014/main" id="{57C62D68-228D-882E-D4E6-7EDCA63FAB28}"/>
                </a:ext>
              </a:extLst>
            </p:cNvPr>
            <p:cNvSpPr/>
            <p:nvPr/>
          </p:nvSpPr>
          <p:spPr>
            <a:xfrm>
              <a:off x="999490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0" name="Prostokąt 49">
              <a:extLst>
                <a:ext uri="{FF2B5EF4-FFF2-40B4-BE49-F238E27FC236}">
                  <a16:creationId xmlns:a16="http://schemas.microsoft.com/office/drawing/2014/main" id="{707F4636-D898-35AA-D33E-232739EC5B3D}"/>
                </a:ext>
              </a:extLst>
            </p:cNvPr>
            <p:cNvSpPr/>
            <p:nvPr/>
          </p:nvSpPr>
          <p:spPr>
            <a:xfrm>
              <a:off x="10928350" y="0"/>
              <a:ext cx="600075" cy="6858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1" name="Prostokąt 50">
              <a:extLst>
                <a:ext uri="{FF2B5EF4-FFF2-40B4-BE49-F238E27FC236}">
                  <a16:creationId xmlns:a16="http://schemas.microsoft.com/office/drawing/2014/main" id="{B3D91C14-C640-CF87-1399-50A01AC69DF1}"/>
                </a:ext>
              </a:extLst>
            </p:cNvPr>
            <p:cNvSpPr/>
            <p:nvPr/>
          </p:nvSpPr>
          <p:spPr>
            <a:xfrm rot="16200000">
              <a:off x="5679614" y="-5048722"/>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Prostokąt 51">
              <a:extLst>
                <a:ext uri="{FF2B5EF4-FFF2-40B4-BE49-F238E27FC236}">
                  <a16:creationId xmlns:a16="http://schemas.microsoft.com/office/drawing/2014/main" id="{5BFC7CFB-76EE-885C-CED9-6589E9C5DC49}"/>
                </a:ext>
              </a:extLst>
            </p:cNvPr>
            <p:cNvSpPr/>
            <p:nvPr/>
          </p:nvSpPr>
          <p:spPr>
            <a:xfrm rot="16200000">
              <a:off x="5679614" y="-4096033"/>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3" name="Prostokąt 52">
              <a:extLst>
                <a:ext uri="{FF2B5EF4-FFF2-40B4-BE49-F238E27FC236}">
                  <a16:creationId xmlns:a16="http://schemas.microsoft.com/office/drawing/2014/main" id="{DB7CAE20-C8AE-FC91-83B9-1EFD26A34EC4}"/>
                </a:ext>
              </a:extLst>
            </p:cNvPr>
            <p:cNvSpPr/>
            <p:nvPr/>
          </p:nvSpPr>
          <p:spPr>
            <a:xfrm rot="16200000">
              <a:off x="5679614" y="-3143344"/>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4" name="Prostokąt 53">
              <a:extLst>
                <a:ext uri="{FF2B5EF4-FFF2-40B4-BE49-F238E27FC236}">
                  <a16:creationId xmlns:a16="http://schemas.microsoft.com/office/drawing/2014/main" id="{DCD6D55C-17D2-D555-4B2E-53E257402F23}"/>
                </a:ext>
              </a:extLst>
            </p:cNvPr>
            <p:cNvSpPr/>
            <p:nvPr/>
          </p:nvSpPr>
          <p:spPr>
            <a:xfrm rot="16200000">
              <a:off x="5679614" y="-2190655"/>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Prostokąt 54">
              <a:extLst>
                <a:ext uri="{FF2B5EF4-FFF2-40B4-BE49-F238E27FC236}">
                  <a16:creationId xmlns:a16="http://schemas.microsoft.com/office/drawing/2014/main" id="{387453C3-0619-60D6-978D-30110A3B6CF1}"/>
                </a:ext>
              </a:extLst>
            </p:cNvPr>
            <p:cNvSpPr/>
            <p:nvPr/>
          </p:nvSpPr>
          <p:spPr>
            <a:xfrm rot="16200000">
              <a:off x="5679614" y="-1237966"/>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6" name="Prostokąt 55">
              <a:extLst>
                <a:ext uri="{FF2B5EF4-FFF2-40B4-BE49-F238E27FC236}">
                  <a16:creationId xmlns:a16="http://schemas.microsoft.com/office/drawing/2014/main" id="{FD9EA8DA-C819-CFDD-C10A-C3AE9B3454F5}"/>
                </a:ext>
              </a:extLst>
            </p:cNvPr>
            <p:cNvSpPr/>
            <p:nvPr/>
          </p:nvSpPr>
          <p:spPr>
            <a:xfrm rot="16200000">
              <a:off x="5679614" y="-285277"/>
              <a:ext cx="820094" cy="12192000"/>
            </a:xfrm>
            <a:prstGeom prst="rect">
              <a:avLst/>
            </a:prstGeom>
            <a:solidFill>
              <a:schemeClr val="accent1">
                <a:alpha val="1741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grpSp>
      <p:pic>
        <p:nvPicPr>
          <p:cNvPr id="17" name="Grafika 15">
            <a:extLst>
              <a:ext uri="{FF2B5EF4-FFF2-40B4-BE49-F238E27FC236}">
                <a16:creationId xmlns:a16="http://schemas.microsoft.com/office/drawing/2014/main" id="{6046AB5B-6CFE-F4B2-8A6C-1E8E27F25E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1711949" y="1577585"/>
            <a:ext cx="1175106" cy="1175106"/>
          </a:xfrm>
          <a:prstGeom prst="rect">
            <a:avLst/>
          </a:prstGeom>
        </p:spPr>
      </p:pic>
      <p:pic>
        <p:nvPicPr>
          <p:cNvPr id="19" name="Grafika 15">
            <a:extLst>
              <a:ext uri="{FF2B5EF4-FFF2-40B4-BE49-F238E27FC236}">
                <a16:creationId xmlns:a16="http://schemas.microsoft.com/office/drawing/2014/main" id="{66C5BBBD-EE95-FD0B-AF91-E7E24BDC96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5389084" y="3439785"/>
            <a:ext cx="3239601" cy="3239601"/>
          </a:xfrm>
          <a:prstGeom prst="rect">
            <a:avLst/>
          </a:prstGeom>
        </p:spPr>
      </p:pic>
      <p:pic>
        <p:nvPicPr>
          <p:cNvPr id="20" name="Grafika 15">
            <a:extLst>
              <a:ext uri="{FF2B5EF4-FFF2-40B4-BE49-F238E27FC236}">
                <a16:creationId xmlns:a16="http://schemas.microsoft.com/office/drawing/2014/main" id="{1855661D-E18E-B5FD-3E26-AE16359A19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9995494" y="4094403"/>
            <a:ext cx="1018412" cy="1018412"/>
          </a:xfrm>
          <a:prstGeom prst="rect">
            <a:avLst/>
          </a:prstGeom>
        </p:spPr>
      </p:pic>
      <p:pic>
        <p:nvPicPr>
          <p:cNvPr id="21" name="Grafika 15">
            <a:extLst>
              <a:ext uri="{FF2B5EF4-FFF2-40B4-BE49-F238E27FC236}">
                <a16:creationId xmlns:a16="http://schemas.microsoft.com/office/drawing/2014/main" id="{1B7B8749-9B89-4545-38DC-A88830CD40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400000">
            <a:off x="10840632" y="5173803"/>
            <a:ext cx="257846" cy="257846"/>
          </a:xfrm>
          <a:prstGeom prst="rect">
            <a:avLst/>
          </a:prstGeom>
        </p:spPr>
      </p:pic>
      <p:pic>
        <p:nvPicPr>
          <p:cNvPr id="60" name="Picture 59" descr="A picture containing rectangle, screenshot, square, frame&#10;&#10;Description automatically generated" hidden="1">
            <a:extLst>
              <a:ext uri="{FF2B5EF4-FFF2-40B4-BE49-F238E27FC236}">
                <a16:creationId xmlns:a16="http://schemas.microsoft.com/office/drawing/2014/main" id="{8AA4D6E7-B5FB-C32D-8E59-ED9AA7F87EC5}"/>
              </a:ext>
            </a:extLst>
          </p:cNvPr>
          <p:cNvPicPr>
            <a:picLocks noChangeAspect="1"/>
          </p:cNvPicPr>
          <p:nvPr/>
        </p:nvPicPr>
        <p:blipFill>
          <a:blip r:embed="rId8"/>
          <a:stretch>
            <a:fillRect/>
          </a:stretch>
        </p:blipFill>
        <p:spPr>
          <a:xfrm>
            <a:off x="4782424" y="1460003"/>
            <a:ext cx="3614629" cy="4956849"/>
          </a:xfrm>
          <a:prstGeom prst="rect">
            <a:avLst/>
          </a:prstGeom>
        </p:spPr>
      </p:pic>
      <p:pic>
        <p:nvPicPr>
          <p:cNvPr id="61" name="Picture 60" descr="A picture containing rectangle, screenshot, square, frame&#10;&#10;Description automatically generated" hidden="1">
            <a:extLst>
              <a:ext uri="{FF2B5EF4-FFF2-40B4-BE49-F238E27FC236}">
                <a16:creationId xmlns:a16="http://schemas.microsoft.com/office/drawing/2014/main" id="{98B68BD3-D039-8505-B300-FEEFFA91C8BD}"/>
              </a:ext>
            </a:extLst>
          </p:cNvPr>
          <p:cNvPicPr>
            <a:picLocks noChangeAspect="1"/>
          </p:cNvPicPr>
          <p:nvPr/>
        </p:nvPicPr>
        <p:blipFill>
          <a:blip r:embed="rId8"/>
          <a:stretch>
            <a:fillRect/>
          </a:stretch>
        </p:blipFill>
        <p:spPr>
          <a:xfrm>
            <a:off x="8097985" y="1460003"/>
            <a:ext cx="3614629" cy="4956849"/>
          </a:xfrm>
          <a:prstGeom prst="rect">
            <a:avLst/>
          </a:prstGeom>
        </p:spPr>
      </p:pic>
      <p:sp>
        <p:nvSpPr>
          <p:cNvPr id="3" name="pole tekstowe 7">
            <a:extLst>
              <a:ext uri="{FF2B5EF4-FFF2-40B4-BE49-F238E27FC236}">
                <a16:creationId xmlns:a16="http://schemas.microsoft.com/office/drawing/2014/main" id="{77269A6E-9ED7-8789-5C41-5FD5BC4E5EF5}"/>
              </a:ext>
            </a:extLst>
          </p:cNvPr>
          <p:cNvSpPr txBox="1"/>
          <p:nvPr/>
        </p:nvSpPr>
        <p:spPr>
          <a:xfrm rot="16200000">
            <a:off x="-408960" y="5195790"/>
            <a:ext cx="1465636"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Smaller</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changes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18" name="pole tekstowe 7">
            <a:extLst>
              <a:ext uri="{FF2B5EF4-FFF2-40B4-BE49-F238E27FC236}">
                <a16:creationId xmlns:a16="http://schemas.microsoft.com/office/drawing/2014/main" id="{C2F90EFC-C241-A671-0BC9-34F5FC050440}"/>
              </a:ext>
            </a:extLst>
          </p:cNvPr>
          <p:cNvSpPr txBox="1"/>
          <p:nvPr/>
        </p:nvSpPr>
        <p:spPr>
          <a:xfrm rot="16200000">
            <a:off x="-558465" y="3156095"/>
            <a:ext cx="1789534" cy="273473"/>
          </a:xfrm>
          <a:prstGeom prst="rect">
            <a:avLst/>
          </a:prstGeom>
          <a:noFill/>
        </p:spPr>
        <p:txBody>
          <a:bodyPr wrap="square" rtlCol="0">
            <a:spAutoFit/>
          </a:bodyPr>
          <a:lstStyle/>
          <a:p>
            <a:pPr>
              <a:lnSpc>
                <a:spcPts val="1500"/>
              </a:lnSpc>
            </a:pPr>
            <a:r>
              <a:rPr lang="pl-PL" sz="1200" b="1" dirty="0" err="1">
                <a:solidFill>
                  <a:srgbClr val="86868B"/>
                </a:solidFill>
                <a:effectLst/>
                <a:latin typeface="Inter SemiBold" panose="02000503000000020004" pitchFamily="2" charset="0"/>
                <a:ea typeface="Inter SemiBold" panose="02000503000000020004" pitchFamily="2" charset="0"/>
              </a:rPr>
              <a:t>Deferrable</a:t>
            </a:r>
            <a:r>
              <a:rPr lang="pl-PL" sz="1200" b="1" dirty="0">
                <a:solidFill>
                  <a:srgbClr val="86868B"/>
                </a:solidFill>
                <a:effectLst/>
                <a:latin typeface="Inter SemiBold" panose="02000503000000020004" pitchFamily="2" charset="0"/>
                <a:ea typeface="Inter SemiBold" panose="02000503000000020004" pitchFamily="2" charset="0"/>
              </a:rPr>
              <a:t> </a:t>
            </a:r>
            <a:r>
              <a:rPr lang="pl-PL" sz="1200" b="1" dirty="0" err="1">
                <a:solidFill>
                  <a:srgbClr val="86868B"/>
                </a:solidFill>
                <a:effectLst/>
                <a:latin typeface="Inter SemiBold" panose="02000503000000020004" pitchFamily="2" charset="0"/>
                <a:ea typeface="Inter SemiBold" panose="02000503000000020004" pitchFamily="2" charset="0"/>
              </a:rPr>
              <a:t>views</a:t>
            </a:r>
            <a:endParaRPr lang="pl-PL" sz="1200" b="1" spc="-10" dirty="0">
              <a:solidFill>
                <a:srgbClr val="86868B"/>
              </a:solidFill>
              <a:latin typeface="Inter SemiBold" panose="02000503000000020004" pitchFamily="2" charset="0"/>
              <a:ea typeface="Inter SemiBold" panose="02000503000000020004" pitchFamily="2" charset="0"/>
            </a:endParaRPr>
          </a:p>
        </p:txBody>
      </p:sp>
      <p:sp>
        <p:nvSpPr>
          <p:cNvPr id="22" name="pole tekstowe 16">
            <a:extLst>
              <a:ext uri="{FF2B5EF4-FFF2-40B4-BE49-F238E27FC236}">
                <a16:creationId xmlns:a16="http://schemas.microsoft.com/office/drawing/2014/main" id="{A24C8513-C350-D594-B1E0-ED327401CC86}"/>
              </a:ext>
            </a:extLst>
          </p:cNvPr>
          <p:cNvSpPr txBox="1"/>
          <p:nvPr/>
        </p:nvSpPr>
        <p:spPr>
          <a:xfrm rot="16200000">
            <a:off x="-476253" y="1262726"/>
            <a:ext cx="1620315" cy="273473"/>
          </a:xfrm>
          <a:prstGeom prst="rect">
            <a:avLst/>
          </a:prstGeom>
          <a:noFill/>
        </p:spPr>
        <p:txBody>
          <a:bodyPr wrap="square" rtlCol="0">
            <a:spAutoFit/>
          </a:bodyPr>
          <a:lstStyle/>
          <a:p>
            <a:pPr>
              <a:lnSpc>
                <a:spcPts val="1500"/>
              </a:lnSpc>
            </a:pP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Built</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-in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control</a:t>
            </a:r>
            <a:r>
              <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 </a:t>
            </a:r>
            <a:r>
              <a:rPr lang="pl-PL" sz="1200" b="1" spc="-10" dirty="0" err="1">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rPr>
              <a:t>flow</a:t>
            </a:r>
            <a:endParaRPr lang="pl-PL" sz="1200" b="1" spc="-10" dirty="0">
              <a:gradFill>
                <a:gsLst>
                  <a:gs pos="0">
                    <a:srgbClr val="9430E1"/>
                  </a:gs>
                  <a:gs pos="100000">
                    <a:srgbClr val="C363A8"/>
                  </a:gs>
                </a:gsLst>
                <a:lin ang="10800000" scaled="0"/>
              </a:gradFill>
              <a:latin typeface="Inter SemiBold" panose="02000503000000020004" pitchFamily="2" charset="0"/>
              <a:ea typeface="Inter SemiBold" panose="02000503000000020004" pitchFamily="2" charset="0"/>
            </a:endParaRPr>
          </a:p>
        </p:txBody>
      </p:sp>
      <p:pic>
        <p:nvPicPr>
          <p:cNvPr id="26" name="Obraz 25">
            <a:extLst>
              <a:ext uri="{FF2B5EF4-FFF2-40B4-BE49-F238E27FC236}">
                <a16:creationId xmlns:a16="http://schemas.microsoft.com/office/drawing/2014/main" id="{22F9ABAD-8DF1-9544-CB3F-CA584C3D80B3}"/>
              </a:ext>
            </a:extLst>
          </p:cNvPr>
          <p:cNvPicPr>
            <a:picLocks noChangeAspect="1"/>
          </p:cNvPicPr>
          <p:nvPr/>
        </p:nvPicPr>
        <p:blipFill>
          <a:blip r:embed="rId9"/>
          <a:stretch>
            <a:fillRect/>
          </a:stretch>
        </p:blipFill>
        <p:spPr>
          <a:xfrm>
            <a:off x="3968774" y="415625"/>
            <a:ext cx="4246663" cy="6022369"/>
          </a:xfrm>
          <a:prstGeom prst="rect">
            <a:avLst/>
          </a:prstGeom>
        </p:spPr>
      </p:pic>
    </p:spTree>
    <p:extLst>
      <p:ext uri="{BB962C8B-B14F-4D97-AF65-F5344CB8AC3E}">
        <p14:creationId xmlns:p14="http://schemas.microsoft.com/office/powerpoint/2010/main" val="1947539760"/>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1556</Words>
  <Application>Microsoft Office PowerPoint</Application>
  <PresentationFormat>Panoramiczny</PresentationFormat>
  <Paragraphs>256</Paragraphs>
  <Slides>29</Slides>
  <Notes>27</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29</vt:i4>
      </vt:variant>
    </vt:vector>
  </HeadingPairs>
  <TitlesOfParts>
    <vt:vector size="36" baseType="lpstr">
      <vt:lpstr>Arial</vt:lpstr>
      <vt:lpstr>Calibri</vt:lpstr>
      <vt:lpstr>Calibri Light</vt:lpstr>
      <vt:lpstr>Inter</vt:lpstr>
      <vt:lpstr>Inter SemiBold</vt:lpstr>
      <vt:lpstr>Roboto Mono</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Witold Iglewski</dc:creator>
  <cp:lastModifiedBy>Przemysław Sokołowski</cp:lastModifiedBy>
  <cp:revision>190</cp:revision>
  <dcterms:created xsi:type="dcterms:W3CDTF">2023-05-28T21:09:19Z</dcterms:created>
  <dcterms:modified xsi:type="dcterms:W3CDTF">2024-04-10T10:44:42Z</dcterms:modified>
</cp:coreProperties>
</file>